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7" r:id="rId1"/>
  </p:sldMasterIdLst>
  <p:notesMasterIdLst>
    <p:notesMasterId r:id="rId26"/>
  </p:notesMasterIdLst>
  <p:handoutMasterIdLst>
    <p:handoutMasterId r:id="rId27"/>
  </p:handoutMasterIdLst>
  <p:sldIdLst>
    <p:sldId id="270" r:id="rId2"/>
    <p:sldId id="291" r:id="rId3"/>
    <p:sldId id="301" r:id="rId4"/>
    <p:sldId id="292" r:id="rId5"/>
    <p:sldId id="260" r:id="rId6"/>
    <p:sldId id="267" r:id="rId7"/>
    <p:sldId id="268" r:id="rId8"/>
    <p:sldId id="262" r:id="rId9"/>
    <p:sldId id="272" r:id="rId10"/>
    <p:sldId id="276" r:id="rId11"/>
    <p:sldId id="293" r:id="rId12"/>
    <p:sldId id="298" r:id="rId13"/>
    <p:sldId id="299" r:id="rId14"/>
    <p:sldId id="297" r:id="rId15"/>
    <p:sldId id="280" r:id="rId16"/>
    <p:sldId id="273" r:id="rId17"/>
    <p:sldId id="274" r:id="rId18"/>
    <p:sldId id="285" r:id="rId19"/>
    <p:sldId id="300" r:id="rId20"/>
    <p:sldId id="296" r:id="rId21"/>
    <p:sldId id="295" r:id="rId22"/>
    <p:sldId id="283" r:id="rId23"/>
    <p:sldId id="290" r:id="rId24"/>
    <p:sldId id="281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9" autoAdjust="0"/>
    <p:restoredTop sz="77083" autoAdjust="0"/>
  </p:normalViewPr>
  <p:slideViewPr>
    <p:cSldViewPr snapToGrid="0">
      <p:cViewPr varScale="1">
        <p:scale>
          <a:sx n="45" d="100"/>
          <a:sy n="45" d="100"/>
        </p:scale>
        <p:origin x="570" y="60"/>
      </p:cViewPr>
      <p:guideLst/>
    </p:cSldViewPr>
  </p:slideViewPr>
  <p:outlineViewPr>
    <p:cViewPr>
      <p:scale>
        <a:sx n="33" d="100"/>
        <a:sy n="33" d="100"/>
      </p:scale>
      <p:origin x="0" y="-76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7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3.png"/><Relationship Id="rId4" Type="http://schemas.openxmlformats.org/officeDocument/2006/relationships/image" Target="../media/image4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image" Target="../media/image8.svg"/><Relationship Id="rId1" Type="http://schemas.openxmlformats.org/officeDocument/2006/relationships/image" Target="../media/image4.png"/><Relationship Id="rId6" Type="http://schemas.openxmlformats.org/officeDocument/2006/relationships/image" Target="../media/image12.svg"/><Relationship Id="rId5" Type="http://schemas.openxmlformats.org/officeDocument/2006/relationships/image" Target="../media/image6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8.pn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12" Type="http://schemas.openxmlformats.org/officeDocument/2006/relationships/image" Target="../media/image28.svg"/><Relationship Id="rId2" Type="http://schemas.openxmlformats.org/officeDocument/2006/relationships/image" Target="../media/image18.svg"/><Relationship Id="rId1" Type="http://schemas.openxmlformats.org/officeDocument/2006/relationships/image" Target="../media/image9.png"/><Relationship Id="rId6" Type="http://schemas.openxmlformats.org/officeDocument/2006/relationships/image" Target="../media/image22.svg"/><Relationship Id="rId11" Type="http://schemas.openxmlformats.org/officeDocument/2006/relationships/image" Target="../media/image14.png"/><Relationship Id="rId5" Type="http://schemas.openxmlformats.org/officeDocument/2006/relationships/image" Target="../media/image11.png"/><Relationship Id="rId10" Type="http://schemas.openxmlformats.org/officeDocument/2006/relationships/image" Target="../media/image26.svg"/><Relationship Id="rId4" Type="http://schemas.openxmlformats.org/officeDocument/2006/relationships/image" Target="../media/image20.svg"/><Relationship Id="rId9" Type="http://schemas.openxmlformats.org/officeDocument/2006/relationships/image" Target="../media/image13.pn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hyperlink" Target="https://centerformsc.org/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3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image" Target="../media/image8.svg"/><Relationship Id="rId1" Type="http://schemas.openxmlformats.org/officeDocument/2006/relationships/image" Target="../media/image4.png"/><Relationship Id="rId6" Type="http://schemas.openxmlformats.org/officeDocument/2006/relationships/image" Target="../media/image12.svg"/><Relationship Id="rId5" Type="http://schemas.openxmlformats.org/officeDocument/2006/relationships/image" Target="../media/image6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8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12" Type="http://schemas.openxmlformats.org/officeDocument/2006/relationships/image" Target="../media/image28.svg"/><Relationship Id="rId2" Type="http://schemas.openxmlformats.org/officeDocument/2006/relationships/image" Target="../media/image18.svg"/><Relationship Id="rId1" Type="http://schemas.openxmlformats.org/officeDocument/2006/relationships/image" Target="../media/image9.png"/><Relationship Id="rId6" Type="http://schemas.openxmlformats.org/officeDocument/2006/relationships/image" Target="../media/image22.svg"/><Relationship Id="rId11" Type="http://schemas.openxmlformats.org/officeDocument/2006/relationships/image" Target="../media/image14.png"/><Relationship Id="rId5" Type="http://schemas.openxmlformats.org/officeDocument/2006/relationships/image" Target="../media/image11.png"/><Relationship Id="rId10" Type="http://schemas.openxmlformats.org/officeDocument/2006/relationships/image" Target="../media/image26.svg"/><Relationship Id="rId4" Type="http://schemas.openxmlformats.org/officeDocument/2006/relationships/image" Target="../media/image20.svg"/><Relationship Id="rId9" Type="http://schemas.openxmlformats.org/officeDocument/2006/relationships/image" Target="../media/image13.pn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hyperlink" Target="https://centerformsc.org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CD0D8B-2E80-46C6-ACAD-F81772B37E1B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03656BC8-CBBC-459D-8E76-9256F816D1F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Mindfulness vs. Over-identification</a:t>
          </a:r>
        </a:p>
      </dgm:t>
    </dgm:pt>
    <dgm:pt modelId="{2C4C2E6B-0398-4DA4-852D-04BACC892CC2}" type="parTrans" cxnId="{E57DC72B-FDF4-4D8B-BAC0-947186B8E2CE}">
      <dgm:prSet/>
      <dgm:spPr/>
      <dgm:t>
        <a:bodyPr/>
        <a:lstStyle/>
        <a:p>
          <a:endParaRPr lang="en-US"/>
        </a:p>
      </dgm:t>
    </dgm:pt>
    <dgm:pt modelId="{A0C771C7-5862-4200-A88C-2A8E9917607C}" type="sibTrans" cxnId="{E57DC72B-FDF4-4D8B-BAC0-947186B8E2CE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E99DE91F-8838-4393-97EF-CA7DD9412F1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Common Humanity vs. Isolation</a:t>
          </a:r>
        </a:p>
      </dgm:t>
    </dgm:pt>
    <dgm:pt modelId="{EF43BEA7-5742-4ED5-9204-CCCE95A0F331}" type="parTrans" cxnId="{85E49994-24C1-4F48-9685-C53AD47A9E3D}">
      <dgm:prSet/>
      <dgm:spPr/>
      <dgm:t>
        <a:bodyPr/>
        <a:lstStyle/>
        <a:p>
          <a:endParaRPr lang="en-US"/>
        </a:p>
      </dgm:t>
    </dgm:pt>
    <dgm:pt modelId="{AE21CD7B-C5FB-4540-AFF1-02AE8894B039}" type="sibTrans" cxnId="{85E49994-24C1-4F48-9685-C53AD47A9E3D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9F795EE-361C-4D1B-AFF8-787BCABA088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Self-kindness vs. Self-judgement</a:t>
          </a:r>
        </a:p>
      </dgm:t>
    </dgm:pt>
    <dgm:pt modelId="{38711E98-8477-4320-9BD0-6505402C65F8}" type="parTrans" cxnId="{4FA77148-FACD-4523-9E58-73ADA6EDA0AA}">
      <dgm:prSet/>
      <dgm:spPr/>
      <dgm:t>
        <a:bodyPr/>
        <a:lstStyle/>
        <a:p>
          <a:endParaRPr lang="en-US"/>
        </a:p>
      </dgm:t>
    </dgm:pt>
    <dgm:pt modelId="{C372965E-BBB5-46EB-9A0A-80A06C879312}" type="sibTrans" cxnId="{4FA77148-FACD-4523-9E58-73ADA6EDA0AA}">
      <dgm:prSet/>
      <dgm:spPr/>
      <dgm:t>
        <a:bodyPr/>
        <a:lstStyle/>
        <a:p>
          <a:endParaRPr lang="en-US"/>
        </a:p>
      </dgm:t>
    </dgm:pt>
    <dgm:pt modelId="{60408727-22A0-4694-8540-E77427289E24}" type="pres">
      <dgm:prSet presAssocID="{B3CD0D8B-2E80-46C6-ACAD-F81772B37E1B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8EC102-124B-46B1-8F93-49BBEF6E7ACA}" type="pres">
      <dgm:prSet presAssocID="{03656BC8-CBBC-459D-8E76-9256F816D1F8}" presName="compNode" presStyleCnt="0"/>
      <dgm:spPr/>
    </dgm:pt>
    <dgm:pt modelId="{56750E90-82BF-4255-A813-9E9D6360986D}" type="pres">
      <dgm:prSet presAssocID="{03656BC8-CBBC-459D-8E76-9256F816D1F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EEACC428-1CAD-4DBC-BC8F-E5AF6169626B}" type="pres">
      <dgm:prSet presAssocID="{03656BC8-CBBC-459D-8E76-9256F816D1F8}" presName="spaceRect" presStyleCnt="0"/>
      <dgm:spPr/>
    </dgm:pt>
    <dgm:pt modelId="{E6973D15-02B6-4725-B6D3-71C44858F078}" type="pres">
      <dgm:prSet presAssocID="{03656BC8-CBBC-459D-8E76-9256F816D1F8}" presName="textRect" presStyleLbl="revTx" presStyleIdx="0" presStyleCnt="3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F0D9D682-DF86-4A14-ACB6-781A0295891A}" type="pres">
      <dgm:prSet presAssocID="{A0C771C7-5862-4200-A88C-2A8E9917607C}" presName="sibTrans" presStyleCnt="0"/>
      <dgm:spPr/>
    </dgm:pt>
    <dgm:pt modelId="{70535BFD-2B6A-4FAD-8080-041BDECCDB33}" type="pres">
      <dgm:prSet presAssocID="{E99DE91F-8838-4393-97EF-CA7DD9412F13}" presName="compNode" presStyleCnt="0"/>
      <dgm:spPr/>
    </dgm:pt>
    <dgm:pt modelId="{8A81E1D5-D580-4223-9370-B41D6E933F0B}" type="pres">
      <dgm:prSet presAssocID="{E99DE91F-8838-4393-97EF-CA7DD9412F1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75AAB1E9-6CAE-4730-98F7-615ECB925326}" type="pres">
      <dgm:prSet presAssocID="{E99DE91F-8838-4393-97EF-CA7DD9412F13}" presName="spaceRect" presStyleCnt="0"/>
      <dgm:spPr/>
    </dgm:pt>
    <dgm:pt modelId="{4B7C58F9-1286-49BD-9FCC-9B035984CB71}" type="pres">
      <dgm:prSet presAssocID="{E99DE91F-8838-4393-97EF-CA7DD9412F13}" presName="textRect" presStyleLbl="revTx" presStyleIdx="1" presStyleCnt="3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F5FE26CB-C370-4B88-9ABF-54DC8801067B}" type="pres">
      <dgm:prSet presAssocID="{AE21CD7B-C5FB-4540-AFF1-02AE8894B039}" presName="sibTrans" presStyleCnt="0"/>
      <dgm:spPr/>
    </dgm:pt>
    <dgm:pt modelId="{11708570-4082-4A50-82E9-2F32B10EA458}" type="pres">
      <dgm:prSet presAssocID="{59F795EE-361C-4D1B-AFF8-787BCABA0880}" presName="compNode" presStyleCnt="0"/>
      <dgm:spPr/>
    </dgm:pt>
    <dgm:pt modelId="{F002401B-80C8-48FF-B004-CBFE59A88D2B}" type="pres">
      <dgm:prSet presAssocID="{59F795EE-361C-4D1B-AFF8-787BCABA0880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3C953F37-F77D-4CC5-81E2-FAA6247E4790}" type="pres">
      <dgm:prSet presAssocID="{59F795EE-361C-4D1B-AFF8-787BCABA0880}" presName="spaceRect" presStyleCnt="0"/>
      <dgm:spPr/>
    </dgm:pt>
    <dgm:pt modelId="{065ACF9B-2DF8-4AFA-8242-DFE9BE8AE9FF}" type="pres">
      <dgm:prSet presAssocID="{59F795EE-361C-4D1B-AFF8-787BCABA0880}" presName="textRect" presStyleLbl="revTx" presStyleIdx="2" presStyleCnt="3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CEA3F8E-A433-46B6-B14B-9713E8E1F489}" type="presOf" srcId="{03656BC8-CBBC-459D-8E76-9256F816D1F8}" destId="{E6973D15-02B6-4725-B6D3-71C44858F078}" srcOrd="0" destOrd="0" presId="urn:microsoft.com/office/officeart/2018/2/layout/IconLabelList"/>
    <dgm:cxn modelId="{4FA77148-FACD-4523-9E58-73ADA6EDA0AA}" srcId="{B3CD0D8B-2E80-46C6-ACAD-F81772B37E1B}" destId="{59F795EE-361C-4D1B-AFF8-787BCABA0880}" srcOrd="2" destOrd="0" parTransId="{38711E98-8477-4320-9BD0-6505402C65F8}" sibTransId="{C372965E-BBB5-46EB-9A0A-80A06C879312}"/>
    <dgm:cxn modelId="{46564A75-11A1-491D-8E0A-C7D03527401E}" type="presOf" srcId="{E99DE91F-8838-4393-97EF-CA7DD9412F13}" destId="{4B7C58F9-1286-49BD-9FCC-9B035984CB71}" srcOrd="0" destOrd="0" presId="urn:microsoft.com/office/officeart/2018/2/layout/IconLabelList"/>
    <dgm:cxn modelId="{B22012C5-1269-4F5A-8123-339F7EB585C1}" type="presOf" srcId="{59F795EE-361C-4D1B-AFF8-787BCABA0880}" destId="{065ACF9B-2DF8-4AFA-8242-DFE9BE8AE9FF}" srcOrd="0" destOrd="0" presId="urn:microsoft.com/office/officeart/2018/2/layout/IconLabelList"/>
    <dgm:cxn modelId="{E57DC72B-FDF4-4D8B-BAC0-947186B8E2CE}" srcId="{B3CD0D8B-2E80-46C6-ACAD-F81772B37E1B}" destId="{03656BC8-CBBC-459D-8E76-9256F816D1F8}" srcOrd="0" destOrd="0" parTransId="{2C4C2E6B-0398-4DA4-852D-04BACC892CC2}" sibTransId="{A0C771C7-5862-4200-A88C-2A8E9917607C}"/>
    <dgm:cxn modelId="{85E49994-24C1-4F48-9685-C53AD47A9E3D}" srcId="{B3CD0D8B-2E80-46C6-ACAD-F81772B37E1B}" destId="{E99DE91F-8838-4393-97EF-CA7DD9412F13}" srcOrd="1" destOrd="0" parTransId="{EF43BEA7-5742-4ED5-9204-CCCE95A0F331}" sibTransId="{AE21CD7B-C5FB-4540-AFF1-02AE8894B039}"/>
    <dgm:cxn modelId="{5F042CB2-D5DA-4D6D-8C87-E78E26E7FB5B}" type="presOf" srcId="{B3CD0D8B-2E80-46C6-ACAD-F81772B37E1B}" destId="{60408727-22A0-4694-8540-E77427289E24}" srcOrd="0" destOrd="0" presId="urn:microsoft.com/office/officeart/2018/2/layout/IconLabelList"/>
    <dgm:cxn modelId="{5F0383FD-2B06-47D8-A617-93AE0192B505}" type="presParOf" srcId="{60408727-22A0-4694-8540-E77427289E24}" destId="{AC8EC102-124B-46B1-8F93-49BBEF6E7ACA}" srcOrd="0" destOrd="0" presId="urn:microsoft.com/office/officeart/2018/2/layout/IconLabelList"/>
    <dgm:cxn modelId="{B472925B-AE1D-45E6-A87D-2A4E652E6043}" type="presParOf" srcId="{AC8EC102-124B-46B1-8F93-49BBEF6E7ACA}" destId="{56750E90-82BF-4255-A813-9E9D6360986D}" srcOrd="0" destOrd="0" presId="urn:microsoft.com/office/officeart/2018/2/layout/IconLabelList"/>
    <dgm:cxn modelId="{C35E1982-4CD5-4AF8-8F79-F75C345B5A16}" type="presParOf" srcId="{AC8EC102-124B-46B1-8F93-49BBEF6E7ACA}" destId="{EEACC428-1CAD-4DBC-BC8F-E5AF6169626B}" srcOrd="1" destOrd="0" presId="urn:microsoft.com/office/officeart/2018/2/layout/IconLabelList"/>
    <dgm:cxn modelId="{BFF8AB7D-DD3C-477F-B0EA-12AF78D12D52}" type="presParOf" srcId="{AC8EC102-124B-46B1-8F93-49BBEF6E7ACA}" destId="{E6973D15-02B6-4725-B6D3-71C44858F078}" srcOrd="2" destOrd="0" presId="urn:microsoft.com/office/officeart/2018/2/layout/IconLabelList"/>
    <dgm:cxn modelId="{D6AEC9FC-F083-4755-8E71-F9D4B8B00AF4}" type="presParOf" srcId="{60408727-22A0-4694-8540-E77427289E24}" destId="{F0D9D682-DF86-4A14-ACB6-781A0295891A}" srcOrd="1" destOrd="0" presId="urn:microsoft.com/office/officeart/2018/2/layout/IconLabelList"/>
    <dgm:cxn modelId="{013D73B4-00C2-46B0-8248-B038569D8E0E}" type="presParOf" srcId="{60408727-22A0-4694-8540-E77427289E24}" destId="{70535BFD-2B6A-4FAD-8080-041BDECCDB33}" srcOrd="2" destOrd="0" presId="urn:microsoft.com/office/officeart/2018/2/layout/IconLabelList"/>
    <dgm:cxn modelId="{03A8A04A-1F2E-4532-8067-1110085AEF3D}" type="presParOf" srcId="{70535BFD-2B6A-4FAD-8080-041BDECCDB33}" destId="{8A81E1D5-D580-4223-9370-B41D6E933F0B}" srcOrd="0" destOrd="0" presId="urn:microsoft.com/office/officeart/2018/2/layout/IconLabelList"/>
    <dgm:cxn modelId="{B347FD14-8007-471A-BB22-2349567E16B5}" type="presParOf" srcId="{70535BFD-2B6A-4FAD-8080-041BDECCDB33}" destId="{75AAB1E9-6CAE-4730-98F7-615ECB925326}" srcOrd="1" destOrd="0" presId="urn:microsoft.com/office/officeart/2018/2/layout/IconLabelList"/>
    <dgm:cxn modelId="{6809DE11-413F-4E9D-817C-650F17D13771}" type="presParOf" srcId="{70535BFD-2B6A-4FAD-8080-041BDECCDB33}" destId="{4B7C58F9-1286-49BD-9FCC-9B035984CB71}" srcOrd="2" destOrd="0" presId="urn:microsoft.com/office/officeart/2018/2/layout/IconLabelList"/>
    <dgm:cxn modelId="{B682B6C0-559D-414E-8AC4-3FC198E7429A}" type="presParOf" srcId="{60408727-22A0-4694-8540-E77427289E24}" destId="{F5FE26CB-C370-4B88-9ABF-54DC8801067B}" srcOrd="3" destOrd="0" presId="urn:microsoft.com/office/officeart/2018/2/layout/IconLabelList"/>
    <dgm:cxn modelId="{9FF5C61A-7B03-419D-8505-10534E80FBB0}" type="presParOf" srcId="{60408727-22A0-4694-8540-E77427289E24}" destId="{11708570-4082-4A50-82E9-2F32B10EA458}" srcOrd="4" destOrd="0" presId="urn:microsoft.com/office/officeart/2018/2/layout/IconLabelList"/>
    <dgm:cxn modelId="{CBBDEFE5-B3F1-4E89-8E16-EA2D42A7A514}" type="presParOf" srcId="{11708570-4082-4A50-82E9-2F32B10EA458}" destId="{F002401B-80C8-48FF-B004-CBFE59A88D2B}" srcOrd="0" destOrd="0" presId="urn:microsoft.com/office/officeart/2018/2/layout/IconLabelList"/>
    <dgm:cxn modelId="{0377878F-B155-447C-8CE4-5D4F78A52CDA}" type="presParOf" srcId="{11708570-4082-4A50-82E9-2F32B10EA458}" destId="{3C953F37-F77D-4CC5-81E2-FAA6247E4790}" srcOrd="1" destOrd="0" presId="urn:microsoft.com/office/officeart/2018/2/layout/IconLabelList"/>
    <dgm:cxn modelId="{22FFDD87-9148-4A97-8088-FF110341F3FD}" type="presParOf" srcId="{11708570-4082-4A50-82E9-2F32B10EA458}" destId="{065ACF9B-2DF8-4AFA-8242-DFE9BE8AE9FF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8A3337-D490-4AC6-8E1B-D39D82A56C2A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430D2082-ED6F-48C1-8D15-651A31E3D6F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Happiness</a:t>
          </a:r>
        </a:p>
      </dgm:t>
    </dgm:pt>
    <dgm:pt modelId="{A17827B3-2FFA-4BDA-A18A-5DE3B082F1EA}" type="parTrans" cxnId="{E0B52C77-9BFC-4296-BFAB-F5D66B449112}">
      <dgm:prSet/>
      <dgm:spPr/>
      <dgm:t>
        <a:bodyPr/>
        <a:lstStyle/>
        <a:p>
          <a:endParaRPr lang="en-US"/>
        </a:p>
      </dgm:t>
    </dgm:pt>
    <dgm:pt modelId="{341DA716-E297-41B5-95B5-77B71D7029C2}" type="sibTrans" cxnId="{E0B52C77-9BFC-4296-BFAB-F5D66B449112}">
      <dgm:prSet/>
      <dgm:spPr/>
      <dgm:t>
        <a:bodyPr/>
        <a:lstStyle/>
        <a:p>
          <a:endParaRPr lang="en-US"/>
        </a:p>
      </dgm:t>
    </dgm:pt>
    <dgm:pt modelId="{8B5AC32D-687F-4C23-AF99-25B076B0972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Optimism</a:t>
          </a:r>
        </a:p>
      </dgm:t>
    </dgm:pt>
    <dgm:pt modelId="{AD523084-DCBE-4453-AB9C-3A9EF73B6B06}" type="parTrans" cxnId="{DF9F60E5-3544-4E4E-BED1-88C96683EB4A}">
      <dgm:prSet/>
      <dgm:spPr/>
      <dgm:t>
        <a:bodyPr/>
        <a:lstStyle/>
        <a:p>
          <a:endParaRPr lang="en-US"/>
        </a:p>
      </dgm:t>
    </dgm:pt>
    <dgm:pt modelId="{3B3B1C74-E6FD-4764-AB89-CCB286A839F9}" type="sibTrans" cxnId="{DF9F60E5-3544-4E4E-BED1-88C96683EB4A}">
      <dgm:prSet/>
      <dgm:spPr/>
      <dgm:t>
        <a:bodyPr/>
        <a:lstStyle/>
        <a:p>
          <a:endParaRPr lang="en-US"/>
        </a:p>
      </dgm:t>
    </dgm:pt>
    <dgm:pt modelId="{B6D64E84-AF6D-4CC6-8404-5F690B8C52F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Life satisfaction</a:t>
          </a:r>
        </a:p>
      </dgm:t>
    </dgm:pt>
    <dgm:pt modelId="{EEF9B8F0-A343-46E3-A89C-7094683F90F5}" type="parTrans" cxnId="{C029CBDA-BEC6-4FB2-BD11-9A4256808D0B}">
      <dgm:prSet/>
      <dgm:spPr/>
      <dgm:t>
        <a:bodyPr/>
        <a:lstStyle/>
        <a:p>
          <a:endParaRPr lang="en-US"/>
        </a:p>
      </dgm:t>
    </dgm:pt>
    <dgm:pt modelId="{7FEB0AB7-A12C-4D05-A486-C40C447337D3}" type="sibTrans" cxnId="{C029CBDA-BEC6-4FB2-BD11-9A4256808D0B}">
      <dgm:prSet/>
      <dgm:spPr/>
      <dgm:t>
        <a:bodyPr/>
        <a:lstStyle/>
        <a:p>
          <a:endParaRPr lang="en-US"/>
        </a:p>
      </dgm:t>
    </dgm:pt>
    <dgm:pt modelId="{A1FB94CD-3645-41EE-A67A-D445608BF34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Body appreciation</a:t>
          </a:r>
        </a:p>
      </dgm:t>
    </dgm:pt>
    <dgm:pt modelId="{0251A9C5-79C5-451B-9FA6-84287DF2C8A3}" type="parTrans" cxnId="{D2F71F57-93EA-436F-BE6E-00362EBAA0E3}">
      <dgm:prSet/>
      <dgm:spPr/>
      <dgm:t>
        <a:bodyPr/>
        <a:lstStyle/>
        <a:p>
          <a:endParaRPr lang="en-US"/>
        </a:p>
      </dgm:t>
    </dgm:pt>
    <dgm:pt modelId="{218B13F8-68DD-4A95-9B98-1E8181A2B406}" type="sibTrans" cxnId="{D2F71F57-93EA-436F-BE6E-00362EBAA0E3}">
      <dgm:prSet/>
      <dgm:spPr/>
      <dgm:t>
        <a:bodyPr/>
        <a:lstStyle/>
        <a:p>
          <a:endParaRPr lang="en-US"/>
        </a:p>
      </dgm:t>
    </dgm:pt>
    <dgm:pt modelId="{155BE324-79AC-47B2-8177-1AE47334095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Motivation</a:t>
          </a:r>
        </a:p>
      </dgm:t>
    </dgm:pt>
    <dgm:pt modelId="{F2EF33B8-601A-4A6A-A9CB-D56242217C5A}" type="parTrans" cxnId="{9F58BFAC-D96B-4D65-9899-E590477AC016}">
      <dgm:prSet/>
      <dgm:spPr/>
      <dgm:t>
        <a:bodyPr/>
        <a:lstStyle/>
        <a:p>
          <a:endParaRPr lang="en-US"/>
        </a:p>
      </dgm:t>
    </dgm:pt>
    <dgm:pt modelId="{E16AE18D-529F-4D83-B40A-549179163C6C}" type="sibTrans" cxnId="{9F58BFAC-D96B-4D65-9899-E590477AC016}">
      <dgm:prSet/>
      <dgm:spPr/>
      <dgm:t>
        <a:bodyPr/>
        <a:lstStyle/>
        <a:p>
          <a:endParaRPr lang="en-US"/>
        </a:p>
      </dgm:t>
    </dgm:pt>
    <dgm:pt modelId="{7B45DAE8-5E87-406A-8DF5-FC68D9B7721F}" type="pres">
      <dgm:prSet presAssocID="{328A3337-D490-4AC6-8E1B-D39D82A56C2A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FB3F26-2EE2-4741-8332-A83B1C31F1A5}" type="pres">
      <dgm:prSet presAssocID="{430D2082-ED6F-48C1-8D15-651A31E3D6F2}" presName="compNode" presStyleCnt="0"/>
      <dgm:spPr/>
    </dgm:pt>
    <dgm:pt modelId="{1AB65554-2A32-44A2-BF92-E2E2EA674F7D}" type="pres">
      <dgm:prSet presAssocID="{430D2082-ED6F-48C1-8D15-651A31E3D6F2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Smiling Face with No Fill"/>
        </a:ext>
      </dgm:extLst>
    </dgm:pt>
    <dgm:pt modelId="{8AE57C51-2840-4B37-9BA8-D0315018FB5C}" type="pres">
      <dgm:prSet presAssocID="{430D2082-ED6F-48C1-8D15-651A31E3D6F2}" presName="spaceRect" presStyleCnt="0"/>
      <dgm:spPr/>
    </dgm:pt>
    <dgm:pt modelId="{F9D218CA-F0BD-4207-9FF0-F8E773E6E61C}" type="pres">
      <dgm:prSet presAssocID="{430D2082-ED6F-48C1-8D15-651A31E3D6F2}" presName="textRect" presStyleLbl="revTx" presStyleIdx="0" presStyleCnt="5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72B3139B-BBD6-4D2B-8F98-B23646077E4D}" type="pres">
      <dgm:prSet presAssocID="{341DA716-E297-41B5-95B5-77B71D7029C2}" presName="sibTrans" presStyleCnt="0"/>
      <dgm:spPr/>
    </dgm:pt>
    <dgm:pt modelId="{F0AC5CC5-C0CF-41A7-833B-09A558233C37}" type="pres">
      <dgm:prSet presAssocID="{8B5AC32D-687F-4C23-AF99-25B076B0972A}" presName="compNode" presStyleCnt="0"/>
      <dgm:spPr/>
    </dgm:pt>
    <dgm:pt modelId="{176F12F4-A8D3-4B2B-B92D-5809F557832D}" type="pres">
      <dgm:prSet presAssocID="{8B5AC32D-687F-4C23-AF99-25B076B0972A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Thumbs Up Sign"/>
        </a:ext>
      </dgm:extLst>
    </dgm:pt>
    <dgm:pt modelId="{163C53B5-77B3-4DCA-A3C4-5F42ED272FC5}" type="pres">
      <dgm:prSet presAssocID="{8B5AC32D-687F-4C23-AF99-25B076B0972A}" presName="spaceRect" presStyleCnt="0"/>
      <dgm:spPr/>
    </dgm:pt>
    <dgm:pt modelId="{2F31555B-4174-4F12-968C-62B99D38633B}" type="pres">
      <dgm:prSet presAssocID="{8B5AC32D-687F-4C23-AF99-25B076B0972A}" presName="textRect" presStyleLbl="revTx" presStyleIdx="1" presStyleCnt="5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3C616FF9-07A1-4E8C-80EE-AD88F429472D}" type="pres">
      <dgm:prSet presAssocID="{3B3B1C74-E6FD-4764-AB89-CCB286A839F9}" presName="sibTrans" presStyleCnt="0"/>
      <dgm:spPr/>
    </dgm:pt>
    <dgm:pt modelId="{59BBD0F5-A410-4803-88B9-9AC3A13CA728}" type="pres">
      <dgm:prSet presAssocID="{B6D64E84-AF6D-4CC6-8404-5F690B8C52FE}" presName="compNode" presStyleCnt="0"/>
      <dgm:spPr/>
    </dgm:pt>
    <dgm:pt modelId="{07E526A3-D9F0-4D33-B8B4-C4F02FDA349F}" type="pres">
      <dgm:prSet presAssocID="{B6D64E84-AF6D-4CC6-8404-5F690B8C52FE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Grinning Face with No Fill"/>
        </a:ext>
      </dgm:extLst>
    </dgm:pt>
    <dgm:pt modelId="{B42DBFA4-F2C2-46D2-9D16-A40794A6D238}" type="pres">
      <dgm:prSet presAssocID="{B6D64E84-AF6D-4CC6-8404-5F690B8C52FE}" presName="spaceRect" presStyleCnt="0"/>
      <dgm:spPr/>
    </dgm:pt>
    <dgm:pt modelId="{C54A609B-CB64-476B-9577-F3A799B5B658}" type="pres">
      <dgm:prSet presAssocID="{B6D64E84-AF6D-4CC6-8404-5F690B8C52FE}" presName="textRect" presStyleLbl="revTx" presStyleIdx="2" presStyleCnt="5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927BA9F9-F11C-4E28-9BBB-CDA1D96C71C2}" type="pres">
      <dgm:prSet presAssocID="{7FEB0AB7-A12C-4D05-A486-C40C447337D3}" presName="sibTrans" presStyleCnt="0"/>
      <dgm:spPr/>
    </dgm:pt>
    <dgm:pt modelId="{13316B53-D7AF-4AA8-9B4B-B186FCF86555}" type="pres">
      <dgm:prSet presAssocID="{A1FB94CD-3645-41EE-A67A-D445608BF34C}" presName="compNode" presStyleCnt="0"/>
      <dgm:spPr/>
    </dgm:pt>
    <dgm:pt modelId="{D4371627-37CB-4B50-8510-1C9AC8765EE2}" type="pres">
      <dgm:prSet presAssocID="{A1FB94CD-3645-41EE-A67A-D445608BF34C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Heart Lock"/>
        </a:ext>
      </dgm:extLst>
    </dgm:pt>
    <dgm:pt modelId="{10B9FEF5-7A4A-4B31-8E4B-321A283D7CDD}" type="pres">
      <dgm:prSet presAssocID="{A1FB94CD-3645-41EE-A67A-D445608BF34C}" presName="spaceRect" presStyleCnt="0"/>
      <dgm:spPr/>
    </dgm:pt>
    <dgm:pt modelId="{CF3EC39C-9480-4C7A-9132-12C2B4992660}" type="pres">
      <dgm:prSet presAssocID="{A1FB94CD-3645-41EE-A67A-D445608BF34C}" presName="textRect" presStyleLbl="revTx" presStyleIdx="3" presStyleCnt="5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84583AEA-71BE-4D7E-BE36-C14F6CB060C4}" type="pres">
      <dgm:prSet presAssocID="{218B13F8-68DD-4A95-9B98-1E8181A2B406}" presName="sibTrans" presStyleCnt="0"/>
      <dgm:spPr/>
    </dgm:pt>
    <dgm:pt modelId="{76179E3E-1FDA-48AC-816D-4428B516C7DE}" type="pres">
      <dgm:prSet presAssocID="{155BE324-79AC-47B2-8177-1AE47334095F}" presName="compNode" presStyleCnt="0"/>
      <dgm:spPr/>
    </dgm:pt>
    <dgm:pt modelId="{ADA16AF5-EA8F-4BF6-9214-48AB6D20AFB9}" type="pres">
      <dgm:prSet presAssocID="{155BE324-79AC-47B2-8177-1AE47334095F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Podium"/>
        </a:ext>
      </dgm:extLst>
    </dgm:pt>
    <dgm:pt modelId="{5FD0DED6-70AA-4C71-9C4E-6772C985D004}" type="pres">
      <dgm:prSet presAssocID="{155BE324-79AC-47B2-8177-1AE47334095F}" presName="spaceRect" presStyleCnt="0"/>
      <dgm:spPr/>
    </dgm:pt>
    <dgm:pt modelId="{A081ECFD-0D73-48B9-99F6-CC961E659104}" type="pres">
      <dgm:prSet presAssocID="{155BE324-79AC-47B2-8177-1AE47334095F}" presName="textRect" presStyleLbl="revTx" presStyleIdx="4" presStyleCnt="5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850FE7B-F851-405C-BD53-C6BCE8DD62EE}" type="presOf" srcId="{A1FB94CD-3645-41EE-A67A-D445608BF34C}" destId="{CF3EC39C-9480-4C7A-9132-12C2B4992660}" srcOrd="0" destOrd="0" presId="urn:microsoft.com/office/officeart/2018/2/layout/IconLabelList"/>
    <dgm:cxn modelId="{DF9F60E5-3544-4E4E-BED1-88C96683EB4A}" srcId="{328A3337-D490-4AC6-8E1B-D39D82A56C2A}" destId="{8B5AC32D-687F-4C23-AF99-25B076B0972A}" srcOrd="1" destOrd="0" parTransId="{AD523084-DCBE-4453-AB9C-3A9EF73B6B06}" sibTransId="{3B3B1C74-E6FD-4764-AB89-CCB286A839F9}"/>
    <dgm:cxn modelId="{20A86ED1-9C9F-45C1-BBCD-F078B1779D72}" type="presOf" srcId="{B6D64E84-AF6D-4CC6-8404-5F690B8C52FE}" destId="{C54A609B-CB64-476B-9577-F3A799B5B658}" srcOrd="0" destOrd="0" presId="urn:microsoft.com/office/officeart/2018/2/layout/IconLabelList"/>
    <dgm:cxn modelId="{D2F71F57-93EA-436F-BE6E-00362EBAA0E3}" srcId="{328A3337-D490-4AC6-8E1B-D39D82A56C2A}" destId="{A1FB94CD-3645-41EE-A67A-D445608BF34C}" srcOrd="3" destOrd="0" parTransId="{0251A9C5-79C5-451B-9FA6-84287DF2C8A3}" sibTransId="{218B13F8-68DD-4A95-9B98-1E8181A2B406}"/>
    <dgm:cxn modelId="{B39FBA9F-F562-4D88-BA50-EBC5CC974233}" type="presOf" srcId="{8B5AC32D-687F-4C23-AF99-25B076B0972A}" destId="{2F31555B-4174-4F12-968C-62B99D38633B}" srcOrd="0" destOrd="0" presId="urn:microsoft.com/office/officeart/2018/2/layout/IconLabelList"/>
    <dgm:cxn modelId="{3C892B2E-1B7C-4F55-87A8-E92B0CD8BA70}" type="presOf" srcId="{328A3337-D490-4AC6-8E1B-D39D82A56C2A}" destId="{7B45DAE8-5E87-406A-8DF5-FC68D9B7721F}" srcOrd="0" destOrd="0" presId="urn:microsoft.com/office/officeart/2018/2/layout/IconLabelList"/>
    <dgm:cxn modelId="{79397260-5289-4D6A-B1B5-BF9C935594B9}" type="presOf" srcId="{155BE324-79AC-47B2-8177-1AE47334095F}" destId="{A081ECFD-0D73-48B9-99F6-CC961E659104}" srcOrd="0" destOrd="0" presId="urn:microsoft.com/office/officeart/2018/2/layout/IconLabelList"/>
    <dgm:cxn modelId="{9F58BFAC-D96B-4D65-9899-E590477AC016}" srcId="{328A3337-D490-4AC6-8E1B-D39D82A56C2A}" destId="{155BE324-79AC-47B2-8177-1AE47334095F}" srcOrd="4" destOrd="0" parTransId="{F2EF33B8-601A-4A6A-A9CB-D56242217C5A}" sibTransId="{E16AE18D-529F-4D83-B40A-549179163C6C}"/>
    <dgm:cxn modelId="{C029CBDA-BEC6-4FB2-BD11-9A4256808D0B}" srcId="{328A3337-D490-4AC6-8E1B-D39D82A56C2A}" destId="{B6D64E84-AF6D-4CC6-8404-5F690B8C52FE}" srcOrd="2" destOrd="0" parTransId="{EEF9B8F0-A343-46E3-A89C-7094683F90F5}" sibTransId="{7FEB0AB7-A12C-4D05-A486-C40C447337D3}"/>
    <dgm:cxn modelId="{AA36A023-C702-403E-BF16-884A6FB715DD}" type="presOf" srcId="{430D2082-ED6F-48C1-8D15-651A31E3D6F2}" destId="{F9D218CA-F0BD-4207-9FF0-F8E773E6E61C}" srcOrd="0" destOrd="0" presId="urn:microsoft.com/office/officeart/2018/2/layout/IconLabelList"/>
    <dgm:cxn modelId="{E0B52C77-9BFC-4296-BFAB-F5D66B449112}" srcId="{328A3337-D490-4AC6-8E1B-D39D82A56C2A}" destId="{430D2082-ED6F-48C1-8D15-651A31E3D6F2}" srcOrd="0" destOrd="0" parTransId="{A17827B3-2FFA-4BDA-A18A-5DE3B082F1EA}" sibTransId="{341DA716-E297-41B5-95B5-77B71D7029C2}"/>
    <dgm:cxn modelId="{7A722F24-47A4-40BA-B68B-00BAB496BE97}" type="presParOf" srcId="{7B45DAE8-5E87-406A-8DF5-FC68D9B7721F}" destId="{3EFB3F26-2EE2-4741-8332-A83B1C31F1A5}" srcOrd="0" destOrd="0" presId="urn:microsoft.com/office/officeart/2018/2/layout/IconLabelList"/>
    <dgm:cxn modelId="{255388F7-1FAC-4E75-A144-770A1FEA36BE}" type="presParOf" srcId="{3EFB3F26-2EE2-4741-8332-A83B1C31F1A5}" destId="{1AB65554-2A32-44A2-BF92-E2E2EA674F7D}" srcOrd="0" destOrd="0" presId="urn:microsoft.com/office/officeart/2018/2/layout/IconLabelList"/>
    <dgm:cxn modelId="{2583DFF2-DEDF-408C-9311-6B6AA1A128AB}" type="presParOf" srcId="{3EFB3F26-2EE2-4741-8332-A83B1C31F1A5}" destId="{8AE57C51-2840-4B37-9BA8-D0315018FB5C}" srcOrd="1" destOrd="0" presId="urn:microsoft.com/office/officeart/2018/2/layout/IconLabelList"/>
    <dgm:cxn modelId="{3259DDE7-F76D-4503-AC81-50E6AF7B7C09}" type="presParOf" srcId="{3EFB3F26-2EE2-4741-8332-A83B1C31F1A5}" destId="{F9D218CA-F0BD-4207-9FF0-F8E773E6E61C}" srcOrd="2" destOrd="0" presId="urn:microsoft.com/office/officeart/2018/2/layout/IconLabelList"/>
    <dgm:cxn modelId="{4EA02CBC-BDD0-4D17-9FC1-2734B7992C51}" type="presParOf" srcId="{7B45DAE8-5E87-406A-8DF5-FC68D9B7721F}" destId="{72B3139B-BBD6-4D2B-8F98-B23646077E4D}" srcOrd="1" destOrd="0" presId="urn:microsoft.com/office/officeart/2018/2/layout/IconLabelList"/>
    <dgm:cxn modelId="{115007AC-BAD5-482D-9533-4451AF097EBF}" type="presParOf" srcId="{7B45DAE8-5E87-406A-8DF5-FC68D9B7721F}" destId="{F0AC5CC5-C0CF-41A7-833B-09A558233C37}" srcOrd="2" destOrd="0" presId="urn:microsoft.com/office/officeart/2018/2/layout/IconLabelList"/>
    <dgm:cxn modelId="{199C126E-188D-4842-AD18-B121F3615D99}" type="presParOf" srcId="{F0AC5CC5-C0CF-41A7-833B-09A558233C37}" destId="{176F12F4-A8D3-4B2B-B92D-5809F557832D}" srcOrd="0" destOrd="0" presId="urn:microsoft.com/office/officeart/2018/2/layout/IconLabelList"/>
    <dgm:cxn modelId="{50E88300-364A-4720-B1B4-C999A5C98441}" type="presParOf" srcId="{F0AC5CC5-C0CF-41A7-833B-09A558233C37}" destId="{163C53B5-77B3-4DCA-A3C4-5F42ED272FC5}" srcOrd="1" destOrd="0" presId="urn:microsoft.com/office/officeart/2018/2/layout/IconLabelList"/>
    <dgm:cxn modelId="{8624EDC4-612A-49AB-BA19-3C2C19EDB28A}" type="presParOf" srcId="{F0AC5CC5-C0CF-41A7-833B-09A558233C37}" destId="{2F31555B-4174-4F12-968C-62B99D38633B}" srcOrd="2" destOrd="0" presId="urn:microsoft.com/office/officeart/2018/2/layout/IconLabelList"/>
    <dgm:cxn modelId="{358288CB-4D30-4953-AE80-AF399EADEE2E}" type="presParOf" srcId="{7B45DAE8-5E87-406A-8DF5-FC68D9B7721F}" destId="{3C616FF9-07A1-4E8C-80EE-AD88F429472D}" srcOrd="3" destOrd="0" presId="urn:microsoft.com/office/officeart/2018/2/layout/IconLabelList"/>
    <dgm:cxn modelId="{D311D7D7-518A-4C57-B6DF-33711A95926A}" type="presParOf" srcId="{7B45DAE8-5E87-406A-8DF5-FC68D9B7721F}" destId="{59BBD0F5-A410-4803-88B9-9AC3A13CA728}" srcOrd="4" destOrd="0" presId="urn:microsoft.com/office/officeart/2018/2/layout/IconLabelList"/>
    <dgm:cxn modelId="{728F4E73-5E38-4E48-A631-A1EFABBA02EC}" type="presParOf" srcId="{59BBD0F5-A410-4803-88B9-9AC3A13CA728}" destId="{07E526A3-D9F0-4D33-B8B4-C4F02FDA349F}" srcOrd="0" destOrd="0" presId="urn:microsoft.com/office/officeart/2018/2/layout/IconLabelList"/>
    <dgm:cxn modelId="{FC9D93C4-C8EB-4F55-9FFE-8191EE87D652}" type="presParOf" srcId="{59BBD0F5-A410-4803-88B9-9AC3A13CA728}" destId="{B42DBFA4-F2C2-46D2-9D16-A40794A6D238}" srcOrd="1" destOrd="0" presId="urn:microsoft.com/office/officeart/2018/2/layout/IconLabelList"/>
    <dgm:cxn modelId="{C0A41F3B-BB8C-4AC5-8EBD-C8EE95305AE9}" type="presParOf" srcId="{59BBD0F5-A410-4803-88B9-9AC3A13CA728}" destId="{C54A609B-CB64-476B-9577-F3A799B5B658}" srcOrd="2" destOrd="0" presId="urn:microsoft.com/office/officeart/2018/2/layout/IconLabelList"/>
    <dgm:cxn modelId="{ED19698C-E44D-4196-848F-3AB4F29E22A1}" type="presParOf" srcId="{7B45DAE8-5E87-406A-8DF5-FC68D9B7721F}" destId="{927BA9F9-F11C-4E28-9BBB-CDA1D96C71C2}" srcOrd="5" destOrd="0" presId="urn:microsoft.com/office/officeart/2018/2/layout/IconLabelList"/>
    <dgm:cxn modelId="{280DF8A8-9A7B-48B6-9763-7C9DA212C483}" type="presParOf" srcId="{7B45DAE8-5E87-406A-8DF5-FC68D9B7721F}" destId="{13316B53-D7AF-4AA8-9B4B-B186FCF86555}" srcOrd="6" destOrd="0" presId="urn:microsoft.com/office/officeart/2018/2/layout/IconLabelList"/>
    <dgm:cxn modelId="{EC7A99B6-0C94-44BA-AC70-AB92287861DE}" type="presParOf" srcId="{13316B53-D7AF-4AA8-9B4B-B186FCF86555}" destId="{D4371627-37CB-4B50-8510-1C9AC8765EE2}" srcOrd="0" destOrd="0" presId="urn:microsoft.com/office/officeart/2018/2/layout/IconLabelList"/>
    <dgm:cxn modelId="{E97E55BF-5DA0-4355-A090-0151268492CB}" type="presParOf" srcId="{13316B53-D7AF-4AA8-9B4B-B186FCF86555}" destId="{10B9FEF5-7A4A-4B31-8E4B-321A283D7CDD}" srcOrd="1" destOrd="0" presId="urn:microsoft.com/office/officeart/2018/2/layout/IconLabelList"/>
    <dgm:cxn modelId="{C1C8E6FF-0234-43FA-800E-34694DED616A}" type="presParOf" srcId="{13316B53-D7AF-4AA8-9B4B-B186FCF86555}" destId="{CF3EC39C-9480-4C7A-9132-12C2B4992660}" srcOrd="2" destOrd="0" presId="urn:microsoft.com/office/officeart/2018/2/layout/IconLabelList"/>
    <dgm:cxn modelId="{C9BD6C87-E74A-42A7-A98B-1A331C827C46}" type="presParOf" srcId="{7B45DAE8-5E87-406A-8DF5-FC68D9B7721F}" destId="{84583AEA-71BE-4D7E-BE36-C14F6CB060C4}" srcOrd="7" destOrd="0" presId="urn:microsoft.com/office/officeart/2018/2/layout/IconLabelList"/>
    <dgm:cxn modelId="{9F5DE8DC-02B3-40E9-97E6-43E940FB5B3D}" type="presParOf" srcId="{7B45DAE8-5E87-406A-8DF5-FC68D9B7721F}" destId="{76179E3E-1FDA-48AC-816D-4428B516C7DE}" srcOrd="8" destOrd="0" presId="urn:microsoft.com/office/officeart/2018/2/layout/IconLabelList"/>
    <dgm:cxn modelId="{A2639A68-94C3-4ADF-89D2-4C7631261AB6}" type="presParOf" srcId="{76179E3E-1FDA-48AC-816D-4428B516C7DE}" destId="{ADA16AF5-EA8F-4BF6-9214-48AB6D20AFB9}" srcOrd="0" destOrd="0" presId="urn:microsoft.com/office/officeart/2018/2/layout/IconLabelList"/>
    <dgm:cxn modelId="{ED15F154-4989-460A-AFA8-A49E31E8E7D7}" type="presParOf" srcId="{76179E3E-1FDA-48AC-816D-4428B516C7DE}" destId="{5FD0DED6-70AA-4C71-9C4E-6772C985D004}" srcOrd="1" destOrd="0" presId="urn:microsoft.com/office/officeart/2018/2/layout/IconLabelList"/>
    <dgm:cxn modelId="{4DE96653-2214-467B-9DFC-B20216F39812}" type="presParOf" srcId="{76179E3E-1FDA-48AC-816D-4428B516C7DE}" destId="{A081ECFD-0D73-48B9-99F6-CC961E659104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2B7B1B6-4653-47AE-AECB-D7FB97DF229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9A39C36-0B99-4D5F-B9F2-A13DF257935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Depression</a:t>
          </a:r>
        </a:p>
      </dgm:t>
    </dgm:pt>
    <dgm:pt modelId="{F39CC040-DAA7-4B99-BB68-54B75EA05718}" type="parTrans" cxnId="{A3AD8F46-0C0E-4183-AD9C-6C40C55A8709}">
      <dgm:prSet/>
      <dgm:spPr/>
      <dgm:t>
        <a:bodyPr/>
        <a:lstStyle/>
        <a:p>
          <a:endParaRPr lang="en-US"/>
        </a:p>
      </dgm:t>
    </dgm:pt>
    <dgm:pt modelId="{9D0D9725-8A89-41F1-9E93-CDDBAD0C19A9}" type="sibTrans" cxnId="{A3AD8F46-0C0E-4183-AD9C-6C40C55A8709}">
      <dgm:prSet/>
      <dgm:spPr/>
      <dgm:t>
        <a:bodyPr/>
        <a:lstStyle/>
        <a:p>
          <a:endParaRPr lang="en-US"/>
        </a:p>
      </dgm:t>
    </dgm:pt>
    <dgm:pt modelId="{A4CBCF5F-04A6-4285-84BD-73556062994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Anxiety</a:t>
          </a:r>
        </a:p>
      </dgm:t>
    </dgm:pt>
    <dgm:pt modelId="{F8415EA1-FAEA-4599-8434-368D0BFD77FE}" type="parTrans" cxnId="{0D698A11-5E94-4DF4-921A-329AC68860BC}">
      <dgm:prSet/>
      <dgm:spPr/>
      <dgm:t>
        <a:bodyPr/>
        <a:lstStyle/>
        <a:p>
          <a:endParaRPr lang="en-US"/>
        </a:p>
      </dgm:t>
    </dgm:pt>
    <dgm:pt modelId="{62B9CD16-2F27-4F9D-9554-89E8E634B9F8}" type="sibTrans" cxnId="{0D698A11-5E94-4DF4-921A-329AC68860BC}">
      <dgm:prSet/>
      <dgm:spPr/>
      <dgm:t>
        <a:bodyPr/>
        <a:lstStyle/>
        <a:p>
          <a:endParaRPr lang="en-US"/>
        </a:p>
      </dgm:t>
    </dgm:pt>
    <dgm:pt modelId="{879891DA-F0A0-4B7A-940D-1C095DEB253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Stress</a:t>
          </a:r>
        </a:p>
      </dgm:t>
    </dgm:pt>
    <dgm:pt modelId="{CAC50867-589F-4E08-9FE4-1C5CBD571930}" type="parTrans" cxnId="{02EDC633-32E2-47BF-B928-0B14CAD0C8F2}">
      <dgm:prSet/>
      <dgm:spPr/>
      <dgm:t>
        <a:bodyPr/>
        <a:lstStyle/>
        <a:p>
          <a:endParaRPr lang="en-US"/>
        </a:p>
      </dgm:t>
    </dgm:pt>
    <dgm:pt modelId="{28892E50-1F56-4D90-841F-2DBF93FCCA68}" type="sibTrans" cxnId="{02EDC633-32E2-47BF-B928-0B14CAD0C8F2}">
      <dgm:prSet/>
      <dgm:spPr/>
      <dgm:t>
        <a:bodyPr/>
        <a:lstStyle/>
        <a:p>
          <a:endParaRPr lang="en-US"/>
        </a:p>
      </dgm:t>
    </dgm:pt>
    <dgm:pt modelId="{71DDBBC8-DD0A-437D-AB2B-05FF75B7570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Rumination</a:t>
          </a:r>
        </a:p>
      </dgm:t>
    </dgm:pt>
    <dgm:pt modelId="{9EDA04DA-9FFC-4500-8C6F-70E1EC6D6536}" type="parTrans" cxnId="{A1465663-A2AC-45FC-B1AF-DAA5D5CA4C6B}">
      <dgm:prSet/>
      <dgm:spPr/>
      <dgm:t>
        <a:bodyPr/>
        <a:lstStyle/>
        <a:p>
          <a:endParaRPr lang="en-US"/>
        </a:p>
      </dgm:t>
    </dgm:pt>
    <dgm:pt modelId="{17A16934-93A0-4B4F-8046-478524387981}" type="sibTrans" cxnId="{A1465663-A2AC-45FC-B1AF-DAA5D5CA4C6B}">
      <dgm:prSet/>
      <dgm:spPr/>
      <dgm:t>
        <a:bodyPr/>
        <a:lstStyle/>
        <a:p>
          <a:endParaRPr lang="en-US"/>
        </a:p>
      </dgm:t>
    </dgm:pt>
    <dgm:pt modelId="{A0056071-BBD8-47A5-9549-5D5E57DDD45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Body shame </a:t>
          </a:r>
        </a:p>
      </dgm:t>
    </dgm:pt>
    <dgm:pt modelId="{43048A1D-52F3-486E-A2E4-19EAF7D957F3}" type="parTrans" cxnId="{C2A822F6-A5B7-457E-9988-63399B5C00A6}">
      <dgm:prSet/>
      <dgm:spPr/>
      <dgm:t>
        <a:bodyPr/>
        <a:lstStyle/>
        <a:p>
          <a:endParaRPr lang="en-US"/>
        </a:p>
      </dgm:t>
    </dgm:pt>
    <dgm:pt modelId="{DE507808-5070-485B-A5B4-48637E558239}" type="sibTrans" cxnId="{C2A822F6-A5B7-457E-9988-63399B5C00A6}">
      <dgm:prSet/>
      <dgm:spPr/>
      <dgm:t>
        <a:bodyPr/>
        <a:lstStyle/>
        <a:p>
          <a:endParaRPr lang="en-US"/>
        </a:p>
      </dgm:t>
    </dgm:pt>
    <dgm:pt modelId="{1A6F8F72-0960-4403-849F-EFB8373EC2C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Fear of failure</a:t>
          </a:r>
        </a:p>
      </dgm:t>
    </dgm:pt>
    <dgm:pt modelId="{7BBD2238-B680-4844-8CC4-2D91FEF5A5F8}" type="parTrans" cxnId="{8EC1FF79-0BDC-4264-A4AA-96E8AA7EE2A1}">
      <dgm:prSet/>
      <dgm:spPr/>
      <dgm:t>
        <a:bodyPr/>
        <a:lstStyle/>
        <a:p>
          <a:endParaRPr lang="en-US"/>
        </a:p>
      </dgm:t>
    </dgm:pt>
    <dgm:pt modelId="{5B23DEFC-AA89-4846-B310-A60545A953D9}" type="sibTrans" cxnId="{8EC1FF79-0BDC-4264-A4AA-96E8AA7EE2A1}">
      <dgm:prSet/>
      <dgm:spPr/>
      <dgm:t>
        <a:bodyPr/>
        <a:lstStyle/>
        <a:p>
          <a:endParaRPr lang="en-US"/>
        </a:p>
      </dgm:t>
    </dgm:pt>
    <dgm:pt modelId="{C016F574-3B7E-42A2-84DA-CDBE6936B69C}" type="pres">
      <dgm:prSet presAssocID="{52B7B1B6-4653-47AE-AECB-D7FB97DF229D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D5DAC38-FFE8-44DB-8950-8E5837FA83CF}" type="pres">
      <dgm:prSet presAssocID="{A9A39C36-0B99-4D5F-B9F2-A13DF2579356}" presName="compNode" presStyleCnt="0"/>
      <dgm:spPr/>
    </dgm:pt>
    <dgm:pt modelId="{A5362340-64E4-496D-ABEA-8E38D62B2B0E}" type="pres">
      <dgm:prSet presAssocID="{A9A39C36-0B99-4D5F-B9F2-A13DF2579356}" presName="bgRect" presStyleLbl="bgShp" presStyleIdx="0" presStyleCnt="6"/>
      <dgm:spPr/>
    </dgm:pt>
    <dgm:pt modelId="{C98847B6-6C33-4A8C-AD31-53FC41F2E63F}" type="pres">
      <dgm:prSet presAssocID="{A9A39C36-0B99-4D5F-B9F2-A13DF2579356}" presName="iconRect" presStyleLbl="node1" presStyleIdx="0" presStyleCnt="6"/>
      <dgm:spPr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Crying Face with No Fill"/>
        </a:ext>
      </dgm:extLst>
    </dgm:pt>
    <dgm:pt modelId="{4EB7D6E1-B0B1-43FF-AF1A-C670B58C9002}" type="pres">
      <dgm:prSet presAssocID="{A9A39C36-0B99-4D5F-B9F2-A13DF2579356}" presName="spaceRect" presStyleCnt="0"/>
      <dgm:spPr/>
    </dgm:pt>
    <dgm:pt modelId="{D4EBD84F-A30B-407C-8961-88930372E1DF}" type="pres">
      <dgm:prSet presAssocID="{A9A39C36-0B99-4D5F-B9F2-A13DF2579356}" presName="parTx" presStyleLbl="revTx" presStyleIdx="0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34FBFE6-1246-4A5D-83D9-60D12742FA19}" type="pres">
      <dgm:prSet presAssocID="{9D0D9725-8A89-41F1-9E93-CDDBAD0C19A9}" presName="sibTrans" presStyleCnt="0"/>
      <dgm:spPr/>
    </dgm:pt>
    <dgm:pt modelId="{39793F74-A1F2-4CA4-BBBD-C1F848142B9F}" type="pres">
      <dgm:prSet presAssocID="{A4CBCF5F-04A6-4285-84BD-735560629946}" presName="compNode" presStyleCnt="0"/>
      <dgm:spPr/>
    </dgm:pt>
    <dgm:pt modelId="{D9C39670-7C6C-429A-AE43-94DEDF7FBD30}" type="pres">
      <dgm:prSet presAssocID="{A4CBCF5F-04A6-4285-84BD-735560629946}" presName="bgRect" presStyleLbl="bgShp" presStyleIdx="1" presStyleCnt="6"/>
      <dgm:spPr/>
    </dgm:pt>
    <dgm:pt modelId="{BCEE9735-E8F5-4585-AABD-35BEBA2D4000}" type="pres">
      <dgm:prSet presAssocID="{A4CBCF5F-04A6-4285-84BD-735560629946}" presName="iconRect" presStyleLbl="node1" presStyleIdx="1" presStyleCnt="6"/>
      <dgm:spPr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Confused Face with Solid Fill"/>
        </a:ext>
      </dgm:extLst>
    </dgm:pt>
    <dgm:pt modelId="{350C2E70-320F-4EED-AA35-544AD429CC3F}" type="pres">
      <dgm:prSet presAssocID="{A4CBCF5F-04A6-4285-84BD-735560629946}" presName="spaceRect" presStyleCnt="0"/>
      <dgm:spPr/>
    </dgm:pt>
    <dgm:pt modelId="{C58639D0-0377-494F-B637-02AD3F34EAF4}" type="pres">
      <dgm:prSet presAssocID="{A4CBCF5F-04A6-4285-84BD-735560629946}" presName="parTx" presStyleLbl="revTx" presStyleIdx="1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382DADE-F5F3-4A50-A5D0-974EB28A02AA}" type="pres">
      <dgm:prSet presAssocID="{62B9CD16-2F27-4F9D-9554-89E8E634B9F8}" presName="sibTrans" presStyleCnt="0"/>
      <dgm:spPr/>
    </dgm:pt>
    <dgm:pt modelId="{D608EA3B-1EFF-4182-9702-DFC651F3BC44}" type="pres">
      <dgm:prSet presAssocID="{879891DA-F0A0-4B7A-940D-1C095DEB2539}" presName="compNode" presStyleCnt="0"/>
      <dgm:spPr/>
    </dgm:pt>
    <dgm:pt modelId="{36384267-8BBF-4C7C-9A75-1D42776F972F}" type="pres">
      <dgm:prSet presAssocID="{879891DA-F0A0-4B7A-940D-1C095DEB2539}" presName="bgRect" presStyleLbl="bgShp" presStyleIdx="2" presStyleCnt="6"/>
      <dgm:spPr/>
    </dgm:pt>
    <dgm:pt modelId="{43957E13-3CB3-4764-A06B-03AA05B9EF6D}" type="pres">
      <dgm:prSet presAssocID="{879891DA-F0A0-4B7A-940D-1C095DEB2539}" presName="iconRect" presStyleLbl="node1" presStyleIdx="2" presStyleCnt="6"/>
      <dgm:spPr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Worried Face with No Fill"/>
        </a:ext>
      </dgm:extLst>
    </dgm:pt>
    <dgm:pt modelId="{88CBCFCD-73BA-4BA4-8D4A-B478F36EAA4E}" type="pres">
      <dgm:prSet presAssocID="{879891DA-F0A0-4B7A-940D-1C095DEB2539}" presName="spaceRect" presStyleCnt="0"/>
      <dgm:spPr/>
    </dgm:pt>
    <dgm:pt modelId="{1A325E0C-2231-42FE-9D44-C20BEA74EFE6}" type="pres">
      <dgm:prSet presAssocID="{879891DA-F0A0-4B7A-940D-1C095DEB2539}" presName="parTx" presStyleLbl="revTx" presStyleIdx="2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3D0EBCA-0CB9-42E5-A839-919B6A44D6B8}" type="pres">
      <dgm:prSet presAssocID="{28892E50-1F56-4D90-841F-2DBF93FCCA68}" presName="sibTrans" presStyleCnt="0"/>
      <dgm:spPr/>
    </dgm:pt>
    <dgm:pt modelId="{4ACAEDC3-A70E-4A11-A8CA-A6755E074BD2}" type="pres">
      <dgm:prSet presAssocID="{71DDBBC8-DD0A-437D-AB2B-05FF75B75707}" presName="compNode" presStyleCnt="0"/>
      <dgm:spPr/>
    </dgm:pt>
    <dgm:pt modelId="{C781936C-447E-4A59-A3D1-2742E7EE995E}" type="pres">
      <dgm:prSet presAssocID="{71DDBBC8-DD0A-437D-AB2B-05FF75B75707}" presName="bgRect" presStyleLbl="bgShp" presStyleIdx="3" presStyleCnt="6"/>
      <dgm:spPr/>
    </dgm:pt>
    <dgm:pt modelId="{7D7EA142-FD05-4B2E-A9C5-703F98E4C645}" type="pres">
      <dgm:prSet presAssocID="{71DDBBC8-DD0A-437D-AB2B-05FF75B75707}" presName="iconRect" presStyleLbl="node1" presStyleIdx="3" presStyleCnt="6"/>
      <dgm:spPr>
        <a:blipFill>
          <a:blip xmlns:r="http://schemas.openxmlformats.org/officeDocument/2006/relationships"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201BA1B9-409B-49BB-BD51-76CFEB4CAC5D}" type="pres">
      <dgm:prSet presAssocID="{71DDBBC8-DD0A-437D-AB2B-05FF75B75707}" presName="spaceRect" presStyleCnt="0"/>
      <dgm:spPr/>
    </dgm:pt>
    <dgm:pt modelId="{BD95DBF1-9F5E-48DD-90F6-FEF681B8568B}" type="pres">
      <dgm:prSet presAssocID="{71DDBBC8-DD0A-437D-AB2B-05FF75B75707}" presName="parTx" presStyleLbl="revTx" presStyleIdx="3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3D4CE76A-2275-4951-87D2-762474A0E9D1}" type="pres">
      <dgm:prSet presAssocID="{17A16934-93A0-4B4F-8046-478524387981}" presName="sibTrans" presStyleCnt="0"/>
      <dgm:spPr/>
    </dgm:pt>
    <dgm:pt modelId="{0DD97C2B-AA04-4E3C-8032-FC9C03E99709}" type="pres">
      <dgm:prSet presAssocID="{A0056071-BBD8-47A5-9549-5D5E57DDD45B}" presName="compNode" presStyleCnt="0"/>
      <dgm:spPr/>
    </dgm:pt>
    <dgm:pt modelId="{67BB1966-840D-4010-8150-77D62F5233B4}" type="pres">
      <dgm:prSet presAssocID="{A0056071-BBD8-47A5-9549-5D5E57DDD45B}" presName="bgRect" presStyleLbl="bgShp" presStyleIdx="4" presStyleCnt="6"/>
      <dgm:spPr/>
    </dgm:pt>
    <dgm:pt modelId="{F708F1DD-B28D-440D-8AC1-BB3E7DEABE00}" type="pres">
      <dgm:prSet presAssocID="{A0056071-BBD8-47A5-9549-5D5E57DDD45B}" presName="iconRect" presStyleLbl="node1" presStyleIdx="4" presStyleCnt="6"/>
      <dgm:spPr>
        <a:blipFill>
          <a:blip xmlns:r="http://schemas.openxmlformats.org/officeDocument/2006/relationships"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Heart Lock"/>
        </a:ext>
      </dgm:extLst>
    </dgm:pt>
    <dgm:pt modelId="{A3E19A15-2B76-4B5D-B000-8C515F4E1C7A}" type="pres">
      <dgm:prSet presAssocID="{A0056071-BBD8-47A5-9549-5D5E57DDD45B}" presName="spaceRect" presStyleCnt="0"/>
      <dgm:spPr/>
    </dgm:pt>
    <dgm:pt modelId="{D6F2B07B-E4F4-4C2E-A567-E015CD8321FA}" type="pres">
      <dgm:prSet presAssocID="{A0056071-BBD8-47A5-9549-5D5E57DDD45B}" presName="parTx" presStyleLbl="revTx" presStyleIdx="4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FBF28209-735C-4ECA-BE26-6E5AC63F6398}" type="pres">
      <dgm:prSet presAssocID="{DE507808-5070-485B-A5B4-48637E558239}" presName="sibTrans" presStyleCnt="0"/>
      <dgm:spPr/>
    </dgm:pt>
    <dgm:pt modelId="{ABE3CB2D-269B-4425-9249-6A5CE5EFE343}" type="pres">
      <dgm:prSet presAssocID="{1A6F8F72-0960-4403-849F-EFB8373EC2CF}" presName="compNode" presStyleCnt="0"/>
      <dgm:spPr/>
    </dgm:pt>
    <dgm:pt modelId="{A78A0435-0BB0-45F1-8E1F-F360BD207B3D}" type="pres">
      <dgm:prSet presAssocID="{1A6F8F72-0960-4403-849F-EFB8373EC2CF}" presName="bgRect" presStyleLbl="bgShp" presStyleIdx="5" presStyleCnt="6"/>
      <dgm:spPr/>
    </dgm:pt>
    <dgm:pt modelId="{DDD2A080-A39A-4877-82C5-0350A689E3A2}" type="pres">
      <dgm:prSet presAssocID="{1A6F8F72-0960-4403-849F-EFB8373EC2CF}" presName="iconRect" presStyleLbl="node1" presStyleIdx="5" presStyleCnt="6"/>
      <dgm:spPr>
        <a:blipFill>
          <a:blip xmlns:r="http://schemas.openxmlformats.org/officeDocument/2006/relationships"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Bar Graph with Downward Trend"/>
        </a:ext>
      </dgm:extLst>
    </dgm:pt>
    <dgm:pt modelId="{EF1136FD-D422-4DF4-9562-E2C99B85BA15}" type="pres">
      <dgm:prSet presAssocID="{1A6F8F72-0960-4403-849F-EFB8373EC2CF}" presName="spaceRect" presStyleCnt="0"/>
      <dgm:spPr/>
    </dgm:pt>
    <dgm:pt modelId="{F662825C-0B72-41FD-BF82-89A43DDDBCF1}" type="pres">
      <dgm:prSet presAssocID="{1A6F8F72-0960-4403-849F-EFB8373EC2CF}" presName="parTx" presStyleLbl="revTx" presStyleIdx="5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A3AD8F46-0C0E-4183-AD9C-6C40C55A8709}" srcId="{52B7B1B6-4653-47AE-AECB-D7FB97DF229D}" destId="{A9A39C36-0B99-4D5F-B9F2-A13DF2579356}" srcOrd="0" destOrd="0" parTransId="{F39CC040-DAA7-4B99-BB68-54B75EA05718}" sibTransId="{9D0D9725-8A89-41F1-9E93-CDDBAD0C19A9}"/>
    <dgm:cxn modelId="{099805AA-F582-4826-82AB-B85F915B1A03}" type="presOf" srcId="{52B7B1B6-4653-47AE-AECB-D7FB97DF229D}" destId="{C016F574-3B7E-42A2-84DA-CDBE6936B69C}" srcOrd="0" destOrd="0" presId="urn:microsoft.com/office/officeart/2018/2/layout/IconVerticalSolidList"/>
    <dgm:cxn modelId="{02EDC633-32E2-47BF-B928-0B14CAD0C8F2}" srcId="{52B7B1B6-4653-47AE-AECB-D7FB97DF229D}" destId="{879891DA-F0A0-4B7A-940D-1C095DEB2539}" srcOrd="2" destOrd="0" parTransId="{CAC50867-589F-4E08-9FE4-1C5CBD571930}" sibTransId="{28892E50-1F56-4D90-841F-2DBF93FCCA68}"/>
    <dgm:cxn modelId="{8EC1FF79-0BDC-4264-A4AA-96E8AA7EE2A1}" srcId="{52B7B1B6-4653-47AE-AECB-D7FB97DF229D}" destId="{1A6F8F72-0960-4403-849F-EFB8373EC2CF}" srcOrd="5" destOrd="0" parTransId="{7BBD2238-B680-4844-8CC4-2D91FEF5A5F8}" sibTransId="{5B23DEFC-AA89-4846-B310-A60545A953D9}"/>
    <dgm:cxn modelId="{9E764F70-FF79-4B7F-BBE7-4D5232C2FDAE}" type="presOf" srcId="{A4CBCF5F-04A6-4285-84BD-735560629946}" destId="{C58639D0-0377-494F-B637-02AD3F34EAF4}" srcOrd="0" destOrd="0" presId="urn:microsoft.com/office/officeart/2018/2/layout/IconVerticalSolidList"/>
    <dgm:cxn modelId="{BAA1FBC9-78F0-4C33-9AD8-16DF317D3205}" type="presOf" srcId="{A9A39C36-0B99-4D5F-B9F2-A13DF2579356}" destId="{D4EBD84F-A30B-407C-8961-88930372E1DF}" srcOrd="0" destOrd="0" presId="urn:microsoft.com/office/officeart/2018/2/layout/IconVerticalSolidList"/>
    <dgm:cxn modelId="{C2A822F6-A5B7-457E-9988-63399B5C00A6}" srcId="{52B7B1B6-4653-47AE-AECB-D7FB97DF229D}" destId="{A0056071-BBD8-47A5-9549-5D5E57DDD45B}" srcOrd="4" destOrd="0" parTransId="{43048A1D-52F3-486E-A2E4-19EAF7D957F3}" sibTransId="{DE507808-5070-485B-A5B4-48637E558239}"/>
    <dgm:cxn modelId="{8926F60E-3799-4F52-829C-AF344E9D39DD}" type="presOf" srcId="{879891DA-F0A0-4B7A-940D-1C095DEB2539}" destId="{1A325E0C-2231-42FE-9D44-C20BEA74EFE6}" srcOrd="0" destOrd="0" presId="urn:microsoft.com/office/officeart/2018/2/layout/IconVerticalSolidList"/>
    <dgm:cxn modelId="{9441FE63-5F88-410A-8E26-C71431DB63D4}" type="presOf" srcId="{1A6F8F72-0960-4403-849F-EFB8373EC2CF}" destId="{F662825C-0B72-41FD-BF82-89A43DDDBCF1}" srcOrd="0" destOrd="0" presId="urn:microsoft.com/office/officeart/2018/2/layout/IconVerticalSolidList"/>
    <dgm:cxn modelId="{0D698A11-5E94-4DF4-921A-329AC68860BC}" srcId="{52B7B1B6-4653-47AE-AECB-D7FB97DF229D}" destId="{A4CBCF5F-04A6-4285-84BD-735560629946}" srcOrd="1" destOrd="0" parTransId="{F8415EA1-FAEA-4599-8434-368D0BFD77FE}" sibTransId="{62B9CD16-2F27-4F9D-9554-89E8E634B9F8}"/>
    <dgm:cxn modelId="{2CF08A5C-6A70-414F-A992-D6C9E5493C87}" type="presOf" srcId="{71DDBBC8-DD0A-437D-AB2B-05FF75B75707}" destId="{BD95DBF1-9F5E-48DD-90F6-FEF681B8568B}" srcOrd="0" destOrd="0" presId="urn:microsoft.com/office/officeart/2018/2/layout/IconVerticalSolidList"/>
    <dgm:cxn modelId="{4BE5A287-834A-4E75-953F-E3683A665AC4}" type="presOf" srcId="{A0056071-BBD8-47A5-9549-5D5E57DDD45B}" destId="{D6F2B07B-E4F4-4C2E-A567-E015CD8321FA}" srcOrd="0" destOrd="0" presId="urn:microsoft.com/office/officeart/2018/2/layout/IconVerticalSolidList"/>
    <dgm:cxn modelId="{A1465663-A2AC-45FC-B1AF-DAA5D5CA4C6B}" srcId="{52B7B1B6-4653-47AE-AECB-D7FB97DF229D}" destId="{71DDBBC8-DD0A-437D-AB2B-05FF75B75707}" srcOrd="3" destOrd="0" parTransId="{9EDA04DA-9FFC-4500-8C6F-70E1EC6D6536}" sibTransId="{17A16934-93A0-4B4F-8046-478524387981}"/>
    <dgm:cxn modelId="{7A88CB63-69A6-428D-8E78-A42289D0F5FE}" type="presParOf" srcId="{C016F574-3B7E-42A2-84DA-CDBE6936B69C}" destId="{AD5DAC38-FFE8-44DB-8950-8E5837FA83CF}" srcOrd="0" destOrd="0" presId="urn:microsoft.com/office/officeart/2018/2/layout/IconVerticalSolidList"/>
    <dgm:cxn modelId="{B9F845EE-E4F4-4E1E-8C9B-1014DCCB69F3}" type="presParOf" srcId="{AD5DAC38-FFE8-44DB-8950-8E5837FA83CF}" destId="{A5362340-64E4-496D-ABEA-8E38D62B2B0E}" srcOrd="0" destOrd="0" presId="urn:microsoft.com/office/officeart/2018/2/layout/IconVerticalSolidList"/>
    <dgm:cxn modelId="{367021BB-CE12-4E6A-B574-9D8A296A256A}" type="presParOf" srcId="{AD5DAC38-FFE8-44DB-8950-8E5837FA83CF}" destId="{C98847B6-6C33-4A8C-AD31-53FC41F2E63F}" srcOrd="1" destOrd="0" presId="urn:microsoft.com/office/officeart/2018/2/layout/IconVerticalSolidList"/>
    <dgm:cxn modelId="{C2303506-9DDE-459D-8DB3-FBC9E8ACA675}" type="presParOf" srcId="{AD5DAC38-FFE8-44DB-8950-8E5837FA83CF}" destId="{4EB7D6E1-B0B1-43FF-AF1A-C670B58C9002}" srcOrd="2" destOrd="0" presId="urn:microsoft.com/office/officeart/2018/2/layout/IconVerticalSolidList"/>
    <dgm:cxn modelId="{14A3B7C6-1D72-4FC6-B7A7-609F3C77BF8C}" type="presParOf" srcId="{AD5DAC38-FFE8-44DB-8950-8E5837FA83CF}" destId="{D4EBD84F-A30B-407C-8961-88930372E1DF}" srcOrd="3" destOrd="0" presId="urn:microsoft.com/office/officeart/2018/2/layout/IconVerticalSolidList"/>
    <dgm:cxn modelId="{BE266D34-CE67-41B0-AAC5-86F5C63F547C}" type="presParOf" srcId="{C016F574-3B7E-42A2-84DA-CDBE6936B69C}" destId="{934FBFE6-1246-4A5D-83D9-60D12742FA19}" srcOrd="1" destOrd="0" presId="urn:microsoft.com/office/officeart/2018/2/layout/IconVerticalSolidList"/>
    <dgm:cxn modelId="{E845D1AF-1514-44A9-AE05-9E3DBC2CD623}" type="presParOf" srcId="{C016F574-3B7E-42A2-84DA-CDBE6936B69C}" destId="{39793F74-A1F2-4CA4-BBBD-C1F848142B9F}" srcOrd="2" destOrd="0" presId="urn:microsoft.com/office/officeart/2018/2/layout/IconVerticalSolidList"/>
    <dgm:cxn modelId="{65C2F9F4-A30C-473C-B33A-5FE06B5F09B8}" type="presParOf" srcId="{39793F74-A1F2-4CA4-BBBD-C1F848142B9F}" destId="{D9C39670-7C6C-429A-AE43-94DEDF7FBD30}" srcOrd="0" destOrd="0" presId="urn:microsoft.com/office/officeart/2018/2/layout/IconVerticalSolidList"/>
    <dgm:cxn modelId="{2B48ED2D-BBB7-4701-8836-596AFFAFB792}" type="presParOf" srcId="{39793F74-A1F2-4CA4-BBBD-C1F848142B9F}" destId="{BCEE9735-E8F5-4585-AABD-35BEBA2D4000}" srcOrd="1" destOrd="0" presId="urn:microsoft.com/office/officeart/2018/2/layout/IconVerticalSolidList"/>
    <dgm:cxn modelId="{C789DF3A-40F4-454F-8593-6363363A0684}" type="presParOf" srcId="{39793F74-A1F2-4CA4-BBBD-C1F848142B9F}" destId="{350C2E70-320F-4EED-AA35-544AD429CC3F}" srcOrd="2" destOrd="0" presId="urn:microsoft.com/office/officeart/2018/2/layout/IconVerticalSolidList"/>
    <dgm:cxn modelId="{3FB3E706-82ED-4E42-8524-B6A628E318B0}" type="presParOf" srcId="{39793F74-A1F2-4CA4-BBBD-C1F848142B9F}" destId="{C58639D0-0377-494F-B637-02AD3F34EAF4}" srcOrd="3" destOrd="0" presId="urn:microsoft.com/office/officeart/2018/2/layout/IconVerticalSolidList"/>
    <dgm:cxn modelId="{B6633ECF-CC21-47D5-A844-6262622DA873}" type="presParOf" srcId="{C016F574-3B7E-42A2-84DA-CDBE6936B69C}" destId="{4382DADE-F5F3-4A50-A5D0-974EB28A02AA}" srcOrd="3" destOrd="0" presId="urn:microsoft.com/office/officeart/2018/2/layout/IconVerticalSolidList"/>
    <dgm:cxn modelId="{F0D97373-AA1E-404F-8CC8-608B0B6D0486}" type="presParOf" srcId="{C016F574-3B7E-42A2-84DA-CDBE6936B69C}" destId="{D608EA3B-1EFF-4182-9702-DFC651F3BC44}" srcOrd="4" destOrd="0" presId="urn:microsoft.com/office/officeart/2018/2/layout/IconVerticalSolidList"/>
    <dgm:cxn modelId="{FB830046-ED9D-4617-9358-1BE510C80508}" type="presParOf" srcId="{D608EA3B-1EFF-4182-9702-DFC651F3BC44}" destId="{36384267-8BBF-4C7C-9A75-1D42776F972F}" srcOrd="0" destOrd="0" presId="urn:microsoft.com/office/officeart/2018/2/layout/IconVerticalSolidList"/>
    <dgm:cxn modelId="{9D81819F-65F1-4CAC-B9D6-9B57604A5DE6}" type="presParOf" srcId="{D608EA3B-1EFF-4182-9702-DFC651F3BC44}" destId="{43957E13-3CB3-4764-A06B-03AA05B9EF6D}" srcOrd="1" destOrd="0" presId="urn:microsoft.com/office/officeart/2018/2/layout/IconVerticalSolidList"/>
    <dgm:cxn modelId="{AD8991DA-3D08-4E01-BB9B-1A79C71DAF0E}" type="presParOf" srcId="{D608EA3B-1EFF-4182-9702-DFC651F3BC44}" destId="{88CBCFCD-73BA-4BA4-8D4A-B478F36EAA4E}" srcOrd="2" destOrd="0" presId="urn:microsoft.com/office/officeart/2018/2/layout/IconVerticalSolidList"/>
    <dgm:cxn modelId="{E74181D2-9792-4A1F-A6AD-03ADF536CB7F}" type="presParOf" srcId="{D608EA3B-1EFF-4182-9702-DFC651F3BC44}" destId="{1A325E0C-2231-42FE-9D44-C20BEA74EFE6}" srcOrd="3" destOrd="0" presId="urn:microsoft.com/office/officeart/2018/2/layout/IconVerticalSolidList"/>
    <dgm:cxn modelId="{1AC29535-FB06-4F72-80CE-9B3E19347E5F}" type="presParOf" srcId="{C016F574-3B7E-42A2-84DA-CDBE6936B69C}" destId="{03D0EBCA-0CB9-42E5-A839-919B6A44D6B8}" srcOrd="5" destOrd="0" presId="urn:microsoft.com/office/officeart/2018/2/layout/IconVerticalSolidList"/>
    <dgm:cxn modelId="{B8137D99-C5FD-499F-BD15-31B3E8EFB954}" type="presParOf" srcId="{C016F574-3B7E-42A2-84DA-CDBE6936B69C}" destId="{4ACAEDC3-A70E-4A11-A8CA-A6755E074BD2}" srcOrd="6" destOrd="0" presId="urn:microsoft.com/office/officeart/2018/2/layout/IconVerticalSolidList"/>
    <dgm:cxn modelId="{C16A69BB-B3F6-45EA-80DA-54D79BE9D501}" type="presParOf" srcId="{4ACAEDC3-A70E-4A11-A8CA-A6755E074BD2}" destId="{C781936C-447E-4A59-A3D1-2742E7EE995E}" srcOrd="0" destOrd="0" presId="urn:microsoft.com/office/officeart/2018/2/layout/IconVerticalSolidList"/>
    <dgm:cxn modelId="{2C3BBEC8-096E-440F-B5E7-96FF33FBA0A9}" type="presParOf" srcId="{4ACAEDC3-A70E-4A11-A8CA-A6755E074BD2}" destId="{7D7EA142-FD05-4B2E-A9C5-703F98E4C645}" srcOrd="1" destOrd="0" presId="urn:microsoft.com/office/officeart/2018/2/layout/IconVerticalSolidList"/>
    <dgm:cxn modelId="{2A49BFDD-0097-42E1-8A8A-8C19B034BFBE}" type="presParOf" srcId="{4ACAEDC3-A70E-4A11-A8CA-A6755E074BD2}" destId="{201BA1B9-409B-49BB-BD51-76CFEB4CAC5D}" srcOrd="2" destOrd="0" presId="urn:microsoft.com/office/officeart/2018/2/layout/IconVerticalSolidList"/>
    <dgm:cxn modelId="{87DAEE84-2698-4D9B-A8B8-E81EABB43DBF}" type="presParOf" srcId="{4ACAEDC3-A70E-4A11-A8CA-A6755E074BD2}" destId="{BD95DBF1-9F5E-48DD-90F6-FEF681B8568B}" srcOrd="3" destOrd="0" presId="urn:microsoft.com/office/officeart/2018/2/layout/IconVerticalSolidList"/>
    <dgm:cxn modelId="{3E69A298-88CC-4BC4-9C76-971C3DC11336}" type="presParOf" srcId="{C016F574-3B7E-42A2-84DA-CDBE6936B69C}" destId="{3D4CE76A-2275-4951-87D2-762474A0E9D1}" srcOrd="7" destOrd="0" presId="urn:microsoft.com/office/officeart/2018/2/layout/IconVerticalSolidList"/>
    <dgm:cxn modelId="{E5BA5A2D-C6CF-4AAB-9375-468C978B2473}" type="presParOf" srcId="{C016F574-3B7E-42A2-84DA-CDBE6936B69C}" destId="{0DD97C2B-AA04-4E3C-8032-FC9C03E99709}" srcOrd="8" destOrd="0" presId="urn:microsoft.com/office/officeart/2018/2/layout/IconVerticalSolidList"/>
    <dgm:cxn modelId="{5191F23A-7C72-4DB4-B5AB-F6707B2B83E7}" type="presParOf" srcId="{0DD97C2B-AA04-4E3C-8032-FC9C03E99709}" destId="{67BB1966-840D-4010-8150-77D62F5233B4}" srcOrd="0" destOrd="0" presId="urn:microsoft.com/office/officeart/2018/2/layout/IconVerticalSolidList"/>
    <dgm:cxn modelId="{69A24CE0-3B96-40EC-9AB6-04891B4AE617}" type="presParOf" srcId="{0DD97C2B-AA04-4E3C-8032-FC9C03E99709}" destId="{F708F1DD-B28D-440D-8AC1-BB3E7DEABE00}" srcOrd="1" destOrd="0" presId="urn:microsoft.com/office/officeart/2018/2/layout/IconVerticalSolidList"/>
    <dgm:cxn modelId="{2A877E86-B6C2-4C40-861B-EAA0BF619DBD}" type="presParOf" srcId="{0DD97C2B-AA04-4E3C-8032-FC9C03E99709}" destId="{A3E19A15-2B76-4B5D-B000-8C515F4E1C7A}" srcOrd="2" destOrd="0" presId="urn:microsoft.com/office/officeart/2018/2/layout/IconVerticalSolidList"/>
    <dgm:cxn modelId="{48DAC321-C609-44F8-8B6C-E1FF9B7B5EA1}" type="presParOf" srcId="{0DD97C2B-AA04-4E3C-8032-FC9C03E99709}" destId="{D6F2B07B-E4F4-4C2E-A567-E015CD8321FA}" srcOrd="3" destOrd="0" presId="urn:microsoft.com/office/officeart/2018/2/layout/IconVerticalSolidList"/>
    <dgm:cxn modelId="{9DC6DEED-CCD6-4FFD-85D4-93F602F34096}" type="presParOf" srcId="{C016F574-3B7E-42A2-84DA-CDBE6936B69C}" destId="{FBF28209-735C-4ECA-BE26-6E5AC63F6398}" srcOrd="9" destOrd="0" presId="urn:microsoft.com/office/officeart/2018/2/layout/IconVerticalSolidList"/>
    <dgm:cxn modelId="{7E8241FD-8A2D-45E2-914D-9FC07135D365}" type="presParOf" srcId="{C016F574-3B7E-42A2-84DA-CDBE6936B69C}" destId="{ABE3CB2D-269B-4425-9249-6A5CE5EFE343}" srcOrd="10" destOrd="0" presId="urn:microsoft.com/office/officeart/2018/2/layout/IconVerticalSolidList"/>
    <dgm:cxn modelId="{7818C002-5143-4984-9025-BCDF347A7130}" type="presParOf" srcId="{ABE3CB2D-269B-4425-9249-6A5CE5EFE343}" destId="{A78A0435-0BB0-45F1-8E1F-F360BD207B3D}" srcOrd="0" destOrd="0" presId="urn:microsoft.com/office/officeart/2018/2/layout/IconVerticalSolidList"/>
    <dgm:cxn modelId="{7388BF44-EAA4-462F-8499-5A2626E80E98}" type="presParOf" srcId="{ABE3CB2D-269B-4425-9249-6A5CE5EFE343}" destId="{DDD2A080-A39A-4877-82C5-0350A689E3A2}" srcOrd="1" destOrd="0" presId="urn:microsoft.com/office/officeart/2018/2/layout/IconVerticalSolidList"/>
    <dgm:cxn modelId="{BF0EE96F-574F-43B3-9B07-17FACF4BA330}" type="presParOf" srcId="{ABE3CB2D-269B-4425-9249-6A5CE5EFE343}" destId="{EF1136FD-D422-4DF4-9562-E2C99B85BA15}" srcOrd="2" destOrd="0" presId="urn:microsoft.com/office/officeart/2018/2/layout/IconVerticalSolidList"/>
    <dgm:cxn modelId="{25C59915-308F-4A52-B5E3-A9C87846F70D}" type="presParOf" srcId="{ABE3CB2D-269B-4425-9249-6A5CE5EFE343}" destId="{F662825C-0B72-41FD-BF82-89A43DDDBCF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E8CBCAF-04C4-44BC-B896-7A64958FE108}" type="doc">
      <dgm:prSet loTypeId="urn:microsoft.com/office/officeart/2008/layout/LinedList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8B8AE07D-AEB4-4EF5-9FC3-0CB864236DF4}">
      <dgm:prSet custT="1"/>
      <dgm:spPr/>
      <dgm:t>
        <a:bodyPr/>
        <a:lstStyle/>
        <a:p>
          <a:endParaRPr lang="en-US" sz="1800" dirty="0"/>
        </a:p>
        <a:p>
          <a:endParaRPr lang="en-US" sz="1800" dirty="0"/>
        </a:p>
      </dgm:t>
    </dgm:pt>
    <dgm:pt modelId="{445C5F3B-609B-4201-AF33-789F99AB3129}" type="parTrans" cxnId="{0F26FCA3-A6DE-4EC4-99F8-44B5EE2CD0FB}">
      <dgm:prSet/>
      <dgm:spPr/>
      <dgm:t>
        <a:bodyPr/>
        <a:lstStyle/>
        <a:p>
          <a:endParaRPr lang="en-US"/>
        </a:p>
      </dgm:t>
    </dgm:pt>
    <dgm:pt modelId="{2493EE01-B96B-4D2F-B95F-B05626908D49}" type="sibTrans" cxnId="{0F26FCA3-A6DE-4EC4-99F8-44B5EE2CD0FB}">
      <dgm:prSet/>
      <dgm:spPr/>
      <dgm:t>
        <a:bodyPr/>
        <a:lstStyle/>
        <a:p>
          <a:endParaRPr lang="en-US"/>
        </a:p>
      </dgm:t>
    </dgm:pt>
    <dgm:pt modelId="{D86FE92F-D28B-412A-89D3-C5D4DB3E1C71}">
      <dgm:prSet custT="1"/>
      <dgm:spPr/>
      <dgm:t>
        <a:bodyPr/>
        <a:lstStyle/>
        <a:p>
          <a:r>
            <a:rPr lang="en-US" sz="1500" dirty="0" smtClean="0"/>
            <a:t>  </a:t>
          </a:r>
          <a:endParaRPr lang="en-US" sz="1500" dirty="0"/>
        </a:p>
        <a:p>
          <a:r>
            <a:rPr lang="en-US" sz="1500" dirty="0"/>
            <a:t> </a:t>
          </a:r>
        </a:p>
      </dgm:t>
    </dgm:pt>
    <dgm:pt modelId="{93C738C7-736D-4700-8D15-1F5269CB42B8}" type="parTrans" cxnId="{D7F4F1C1-D31C-4128-B155-B30B47A0FC34}">
      <dgm:prSet/>
      <dgm:spPr/>
      <dgm:t>
        <a:bodyPr/>
        <a:lstStyle/>
        <a:p>
          <a:endParaRPr lang="en-US"/>
        </a:p>
      </dgm:t>
    </dgm:pt>
    <dgm:pt modelId="{63302C5D-EF37-4451-9B69-9E6263A558A8}" type="sibTrans" cxnId="{D7F4F1C1-D31C-4128-B155-B30B47A0FC34}">
      <dgm:prSet/>
      <dgm:spPr/>
      <dgm:t>
        <a:bodyPr/>
        <a:lstStyle/>
        <a:p>
          <a:endParaRPr lang="en-US"/>
        </a:p>
      </dgm:t>
    </dgm:pt>
    <dgm:pt modelId="{DD82FBF4-0952-481A-803E-19AB7B029373}" type="pres">
      <dgm:prSet presAssocID="{4E8CBCAF-04C4-44BC-B896-7A64958FE10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E8997BD-EB00-4078-AD99-57396EE60897}" type="pres">
      <dgm:prSet presAssocID="{8B8AE07D-AEB4-4EF5-9FC3-0CB864236DF4}" presName="thickLine" presStyleLbl="alignNode1" presStyleIdx="0" presStyleCnt="2"/>
      <dgm:spPr/>
    </dgm:pt>
    <dgm:pt modelId="{EFC0D98F-8AF0-41A6-9E21-10DC88529AD7}" type="pres">
      <dgm:prSet presAssocID="{8B8AE07D-AEB4-4EF5-9FC3-0CB864236DF4}" presName="horz1" presStyleCnt="0"/>
      <dgm:spPr/>
    </dgm:pt>
    <dgm:pt modelId="{04BD489D-F8B4-443A-BF04-43DCB0077594}" type="pres">
      <dgm:prSet presAssocID="{8B8AE07D-AEB4-4EF5-9FC3-0CB864236DF4}" presName="tx1" presStyleLbl="revTx" presStyleIdx="0" presStyleCnt="2"/>
      <dgm:spPr/>
      <dgm:t>
        <a:bodyPr/>
        <a:lstStyle/>
        <a:p>
          <a:endParaRPr lang="en-US"/>
        </a:p>
      </dgm:t>
    </dgm:pt>
    <dgm:pt modelId="{73276C30-17F6-4F28-A65A-53AA11A1ED4B}" type="pres">
      <dgm:prSet presAssocID="{8B8AE07D-AEB4-4EF5-9FC3-0CB864236DF4}" presName="vert1" presStyleCnt="0"/>
      <dgm:spPr/>
    </dgm:pt>
    <dgm:pt modelId="{E111D61A-2730-4D6B-9E3D-862300B948DB}" type="pres">
      <dgm:prSet presAssocID="{D86FE92F-D28B-412A-89D3-C5D4DB3E1C71}" presName="thickLine" presStyleLbl="alignNode1" presStyleIdx="1" presStyleCnt="2"/>
      <dgm:spPr/>
    </dgm:pt>
    <dgm:pt modelId="{3869F7E6-C229-43A1-8B39-8485BBB1EBAF}" type="pres">
      <dgm:prSet presAssocID="{D86FE92F-D28B-412A-89D3-C5D4DB3E1C71}" presName="horz1" presStyleCnt="0"/>
      <dgm:spPr/>
    </dgm:pt>
    <dgm:pt modelId="{BD378B2B-0A19-4497-B02D-626633045BA9}" type="pres">
      <dgm:prSet presAssocID="{D86FE92F-D28B-412A-89D3-C5D4DB3E1C71}" presName="tx1" presStyleLbl="revTx" presStyleIdx="1" presStyleCnt="2"/>
      <dgm:spPr/>
      <dgm:t>
        <a:bodyPr/>
        <a:lstStyle/>
        <a:p>
          <a:endParaRPr lang="en-US"/>
        </a:p>
      </dgm:t>
    </dgm:pt>
    <dgm:pt modelId="{94836911-6D3F-4FA3-8F8A-B170B51C1012}" type="pres">
      <dgm:prSet presAssocID="{D86FE92F-D28B-412A-89D3-C5D4DB3E1C71}" presName="vert1" presStyleCnt="0"/>
      <dgm:spPr/>
    </dgm:pt>
  </dgm:ptLst>
  <dgm:cxnLst>
    <dgm:cxn modelId="{CFE30924-9562-4C50-8D9F-281852075A55}" type="presOf" srcId="{8B8AE07D-AEB4-4EF5-9FC3-0CB864236DF4}" destId="{04BD489D-F8B4-443A-BF04-43DCB0077594}" srcOrd="0" destOrd="0" presId="urn:microsoft.com/office/officeart/2008/layout/LinedList"/>
    <dgm:cxn modelId="{0F26FCA3-A6DE-4EC4-99F8-44B5EE2CD0FB}" srcId="{4E8CBCAF-04C4-44BC-B896-7A64958FE108}" destId="{8B8AE07D-AEB4-4EF5-9FC3-0CB864236DF4}" srcOrd="0" destOrd="0" parTransId="{445C5F3B-609B-4201-AF33-789F99AB3129}" sibTransId="{2493EE01-B96B-4D2F-B95F-B05626908D49}"/>
    <dgm:cxn modelId="{3810166D-EBF7-4798-B116-0B21402968AF}" type="presOf" srcId="{D86FE92F-D28B-412A-89D3-C5D4DB3E1C71}" destId="{BD378B2B-0A19-4497-B02D-626633045BA9}" srcOrd="0" destOrd="0" presId="urn:microsoft.com/office/officeart/2008/layout/LinedList"/>
    <dgm:cxn modelId="{D7F4F1C1-D31C-4128-B155-B30B47A0FC34}" srcId="{4E8CBCAF-04C4-44BC-B896-7A64958FE108}" destId="{D86FE92F-D28B-412A-89D3-C5D4DB3E1C71}" srcOrd="1" destOrd="0" parTransId="{93C738C7-736D-4700-8D15-1F5269CB42B8}" sibTransId="{63302C5D-EF37-4451-9B69-9E6263A558A8}"/>
    <dgm:cxn modelId="{55F89698-7010-4DBB-A857-6AB3F321F418}" type="presOf" srcId="{4E8CBCAF-04C4-44BC-B896-7A64958FE108}" destId="{DD82FBF4-0952-481A-803E-19AB7B029373}" srcOrd="0" destOrd="0" presId="urn:microsoft.com/office/officeart/2008/layout/LinedList"/>
    <dgm:cxn modelId="{C9F36F5A-BD9B-4F8D-AE6E-A1A7786FE72E}" type="presParOf" srcId="{DD82FBF4-0952-481A-803E-19AB7B029373}" destId="{DE8997BD-EB00-4078-AD99-57396EE60897}" srcOrd="0" destOrd="0" presId="urn:microsoft.com/office/officeart/2008/layout/LinedList"/>
    <dgm:cxn modelId="{8534ABFD-D438-43AA-B5B1-566FED7CEAE2}" type="presParOf" srcId="{DD82FBF4-0952-481A-803E-19AB7B029373}" destId="{EFC0D98F-8AF0-41A6-9E21-10DC88529AD7}" srcOrd="1" destOrd="0" presId="urn:microsoft.com/office/officeart/2008/layout/LinedList"/>
    <dgm:cxn modelId="{9F6601F3-9F7F-4F69-8945-E8856C7EF5E8}" type="presParOf" srcId="{EFC0D98F-8AF0-41A6-9E21-10DC88529AD7}" destId="{04BD489D-F8B4-443A-BF04-43DCB0077594}" srcOrd="0" destOrd="0" presId="urn:microsoft.com/office/officeart/2008/layout/LinedList"/>
    <dgm:cxn modelId="{13B7E1DC-F52E-4A3B-B166-7B4EE4F2658B}" type="presParOf" srcId="{EFC0D98F-8AF0-41A6-9E21-10DC88529AD7}" destId="{73276C30-17F6-4F28-A65A-53AA11A1ED4B}" srcOrd="1" destOrd="0" presId="urn:microsoft.com/office/officeart/2008/layout/LinedList"/>
    <dgm:cxn modelId="{E8CEDC6D-579F-4BBB-B8DF-43DB37BF4903}" type="presParOf" srcId="{DD82FBF4-0952-481A-803E-19AB7B029373}" destId="{E111D61A-2730-4D6B-9E3D-862300B948DB}" srcOrd="2" destOrd="0" presId="urn:microsoft.com/office/officeart/2008/layout/LinedList"/>
    <dgm:cxn modelId="{41F10F4C-4F6C-4D37-83D6-1284AE615A73}" type="presParOf" srcId="{DD82FBF4-0952-481A-803E-19AB7B029373}" destId="{3869F7E6-C229-43A1-8B39-8485BBB1EBAF}" srcOrd="3" destOrd="0" presId="urn:microsoft.com/office/officeart/2008/layout/LinedList"/>
    <dgm:cxn modelId="{44B22E28-113E-4D86-8F57-F3F4EE0D87F4}" type="presParOf" srcId="{3869F7E6-C229-43A1-8B39-8485BBB1EBAF}" destId="{BD378B2B-0A19-4497-B02D-626633045BA9}" srcOrd="0" destOrd="0" presId="urn:microsoft.com/office/officeart/2008/layout/LinedList"/>
    <dgm:cxn modelId="{D7176493-7C9F-4901-802B-C0EE94A2D201}" type="presParOf" srcId="{3869F7E6-C229-43A1-8B39-8485BBB1EBAF}" destId="{94836911-6D3F-4FA3-8F8A-B170B51C101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3E2AA57-4133-490C-B0BE-DBC0668C4652}" type="doc">
      <dgm:prSet loTypeId="urn:microsoft.com/office/officeart/2005/8/layout/list1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197CC968-2C4A-444F-980E-7A38B83F6485}">
      <dgm:prSet/>
      <dgm:spPr/>
      <dgm:t>
        <a:bodyPr/>
        <a:lstStyle/>
        <a:p>
          <a:r>
            <a:rPr lang="en-US"/>
            <a:t>Informal Practice: Soothing Touch </a:t>
          </a:r>
        </a:p>
      </dgm:t>
    </dgm:pt>
    <dgm:pt modelId="{77843833-164B-42E7-9FBB-BA0D7FA75EF0}" type="parTrans" cxnId="{AEF11A3B-0B35-4567-B391-4939B7C487FF}">
      <dgm:prSet/>
      <dgm:spPr/>
      <dgm:t>
        <a:bodyPr/>
        <a:lstStyle/>
        <a:p>
          <a:endParaRPr lang="en-US"/>
        </a:p>
      </dgm:t>
    </dgm:pt>
    <dgm:pt modelId="{37FBD373-98EC-45D5-BE7B-211F230A2D23}" type="sibTrans" cxnId="{AEF11A3B-0B35-4567-B391-4939B7C487FF}">
      <dgm:prSet/>
      <dgm:spPr/>
      <dgm:t>
        <a:bodyPr/>
        <a:lstStyle/>
        <a:p>
          <a:endParaRPr lang="en-US"/>
        </a:p>
      </dgm:t>
    </dgm:pt>
    <dgm:pt modelId="{0CEA5BB4-C98D-404F-BE85-64225ECD9257}">
      <dgm:prSet/>
      <dgm:spPr/>
      <dgm:t>
        <a:bodyPr/>
        <a:lstStyle/>
        <a:p>
          <a:r>
            <a:rPr lang="en-US"/>
            <a:t>Informal Practice: Self-Compassion Break </a:t>
          </a:r>
        </a:p>
      </dgm:t>
    </dgm:pt>
    <dgm:pt modelId="{94D93178-2969-440C-AC14-0EAD84EF8D42}" type="parTrans" cxnId="{947201E4-12C7-48B6-90E3-08A2C98275F0}">
      <dgm:prSet/>
      <dgm:spPr/>
      <dgm:t>
        <a:bodyPr/>
        <a:lstStyle/>
        <a:p>
          <a:endParaRPr lang="en-US"/>
        </a:p>
      </dgm:t>
    </dgm:pt>
    <dgm:pt modelId="{D7C9E4DA-E10D-4C02-BE0C-45EAFD22F36E}" type="sibTrans" cxnId="{947201E4-12C7-48B6-90E3-08A2C98275F0}">
      <dgm:prSet/>
      <dgm:spPr/>
      <dgm:t>
        <a:bodyPr/>
        <a:lstStyle/>
        <a:p>
          <a:endParaRPr lang="en-US"/>
        </a:p>
      </dgm:t>
    </dgm:pt>
    <dgm:pt modelId="{82EDEDDD-D180-4E51-92BD-2564F129FD5E}">
      <dgm:prSet/>
      <dgm:spPr/>
      <dgm:t>
        <a:bodyPr/>
        <a:lstStyle/>
        <a:p>
          <a:r>
            <a:rPr lang="en-US" dirty="0"/>
            <a:t>Informal Practice: Soles of the </a:t>
          </a:r>
          <a:r>
            <a:rPr lang="en-US" dirty="0" smtClean="0"/>
            <a:t>Feet</a:t>
          </a:r>
          <a:endParaRPr lang="en-US" dirty="0"/>
        </a:p>
      </dgm:t>
    </dgm:pt>
    <dgm:pt modelId="{5F409378-D779-4CE6-AD55-DDBA6B986139}" type="parTrans" cxnId="{7A04D414-7E04-442C-8F83-4F2FEE4A800B}">
      <dgm:prSet/>
      <dgm:spPr/>
      <dgm:t>
        <a:bodyPr/>
        <a:lstStyle/>
        <a:p>
          <a:endParaRPr lang="en-US"/>
        </a:p>
      </dgm:t>
    </dgm:pt>
    <dgm:pt modelId="{86DEF27A-6EA8-4A16-A38D-9C2431300B7D}" type="sibTrans" cxnId="{7A04D414-7E04-442C-8F83-4F2FEE4A800B}">
      <dgm:prSet/>
      <dgm:spPr/>
      <dgm:t>
        <a:bodyPr/>
        <a:lstStyle/>
        <a:p>
          <a:endParaRPr lang="en-US"/>
        </a:p>
      </dgm:t>
    </dgm:pt>
    <dgm:pt modelId="{A09C416A-3C0D-4BC2-A35C-B20D6F35F208}">
      <dgm:prSet/>
      <dgm:spPr/>
      <dgm:t>
        <a:bodyPr/>
        <a:lstStyle/>
        <a:p>
          <a:r>
            <a:rPr lang="en-US"/>
            <a:t>Meditation: Affectionate Breathing</a:t>
          </a:r>
        </a:p>
      </dgm:t>
    </dgm:pt>
    <dgm:pt modelId="{EA4CF98F-C184-4851-A360-5B14791EC5A3}" type="parTrans" cxnId="{1022BDD3-E618-49E8-A935-5F4E81F044F1}">
      <dgm:prSet/>
      <dgm:spPr/>
      <dgm:t>
        <a:bodyPr/>
        <a:lstStyle/>
        <a:p>
          <a:endParaRPr lang="en-US"/>
        </a:p>
      </dgm:t>
    </dgm:pt>
    <dgm:pt modelId="{55D51DF9-EE18-4503-AC47-48BFA625F552}" type="sibTrans" cxnId="{1022BDD3-E618-49E8-A935-5F4E81F044F1}">
      <dgm:prSet/>
      <dgm:spPr/>
      <dgm:t>
        <a:bodyPr/>
        <a:lstStyle/>
        <a:p>
          <a:endParaRPr lang="en-US"/>
        </a:p>
      </dgm:t>
    </dgm:pt>
    <dgm:pt modelId="{125FC983-B46B-4EAC-97E2-14030AEDA253}">
      <dgm:prSet/>
      <dgm:spPr/>
      <dgm:t>
        <a:bodyPr/>
        <a:lstStyle/>
        <a:p>
          <a:r>
            <a:rPr lang="en-US"/>
            <a:t>Meditation: Compassionate Body Scan</a:t>
          </a:r>
        </a:p>
      </dgm:t>
    </dgm:pt>
    <dgm:pt modelId="{69C7E5A0-60C0-43BD-B225-24FB9DA91B8D}" type="parTrans" cxnId="{4D2701C7-C727-48E4-8976-BE92E8716E6C}">
      <dgm:prSet/>
      <dgm:spPr/>
      <dgm:t>
        <a:bodyPr/>
        <a:lstStyle/>
        <a:p>
          <a:endParaRPr lang="en-US"/>
        </a:p>
      </dgm:t>
    </dgm:pt>
    <dgm:pt modelId="{68F8DA00-5D03-4DB2-9AE6-BAA79A70A7E3}" type="sibTrans" cxnId="{4D2701C7-C727-48E4-8976-BE92E8716E6C}">
      <dgm:prSet/>
      <dgm:spPr/>
      <dgm:t>
        <a:bodyPr/>
        <a:lstStyle/>
        <a:p>
          <a:endParaRPr lang="en-US"/>
        </a:p>
      </dgm:t>
    </dgm:pt>
    <dgm:pt modelId="{0E596FDE-2115-488F-99D9-4538FEF4F4E5}">
      <dgm:prSet/>
      <dgm:spPr/>
      <dgm:t>
        <a:bodyPr/>
        <a:lstStyle/>
        <a:p>
          <a:r>
            <a:rPr lang="en-US"/>
            <a:t>Meditation: Loving-Kindness for a Loved One</a:t>
          </a:r>
        </a:p>
      </dgm:t>
    </dgm:pt>
    <dgm:pt modelId="{FE38D1F9-658F-46F7-9F48-79ED6C663ACA}" type="parTrans" cxnId="{206975A5-29C1-4CF3-AA05-F2D6316C95E2}">
      <dgm:prSet/>
      <dgm:spPr/>
      <dgm:t>
        <a:bodyPr/>
        <a:lstStyle/>
        <a:p>
          <a:endParaRPr lang="en-US"/>
        </a:p>
      </dgm:t>
    </dgm:pt>
    <dgm:pt modelId="{D3AF4B47-9FD7-4FDC-A36B-FD724E4B60EE}" type="sibTrans" cxnId="{206975A5-29C1-4CF3-AA05-F2D6316C95E2}">
      <dgm:prSet/>
      <dgm:spPr/>
      <dgm:t>
        <a:bodyPr/>
        <a:lstStyle/>
        <a:p>
          <a:endParaRPr lang="en-US"/>
        </a:p>
      </dgm:t>
    </dgm:pt>
    <dgm:pt modelId="{FE4F3CBD-8CBF-49E4-96BC-C2C53A6318A9}" type="pres">
      <dgm:prSet presAssocID="{63E2AA57-4133-490C-B0BE-DBC0668C465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C8ECCA-77C3-4ED9-BBD5-096E5CCCA5F9}" type="pres">
      <dgm:prSet presAssocID="{197CC968-2C4A-444F-980E-7A38B83F6485}" presName="parentLin" presStyleCnt="0"/>
      <dgm:spPr/>
    </dgm:pt>
    <dgm:pt modelId="{7A5F168E-EB1F-41CD-B02F-16BDA396EAD2}" type="pres">
      <dgm:prSet presAssocID="{197CC968-2C4A-444F-980E-7A38B83F6485}" presName="parentLeftMargin" presStyleLbl="node1" presStyleIdx="0" presStyleCnt="6"/>
      <dgm:spPr/>
      <dgm:t>
        <a:bodyPr/>
        <a:lstStyle/>
        <a:p>
          <a:endParaRPr lang="en-US"/>
        </a:p>
      </dgm:t>
    </dgm:pt>
    <dgm:pt modelId="{9F0F7D9E-8B00-44A1-9BAD-8DB241FD084B}" type="pres">
      <dgm:prSet presAssocID="{197CC968-2C4A-444F-980E-7A38B83F6485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B0C8A7-1FB9-4E2B-B402-79A65311DC86}" type="pres">
      <dgm:prSet presAssocID="{197CC968-2C4A-444F-980E-7A38B83F6485}" presName="negativeSpace" presStyleCnt="0"/>
      <dgm:spPr/>
    </dgm:pt>
    <dgm:pt modelId="{96B588E4-ADCC-486F-8F28-729E91B012F7}" type="pres">
      <dgm:prSet presAssocID="{197CC968-2C4A-444F-980E-7A38B83F6485}" presName="childText" presStyleLbl="conFgAcc1" presStyleIdx="0" presStyleCnt="6">
        <dgm:presLayoutVars>
          <dgm:bulletEnabled val="1"/>
        </dgm:presLayoutVars>
      </dgm:prSet>
      <dgm:spPr/>
    </dgm:pt>
    <dgm:pt modelId="{D2D2FC46-1BFD-41A2-9635-A75B7F8AC706}" type="pres">
      <dgm:prSet presAssocID="{37FBD373-98EC-45D5-BE7B-211F230A2D23}" presName="spaceBetweenRectangles" presStyleCnt="0"/>
      <dgm:spPr/>
    </dgm:pt>
    <dgm:pt modelId="{413366D1-1CC7-4923-B9CD-CE918C3DDFE1}" type="pres">
      <dgm:prSet presAssocID="{0CEA5BB4-C98D-404F-BE85-64225ECD9257}" presName="parentLin" presStyleCnt="0"/>
      <dgm:spPr/>
    </dgm:pt>
    <dgm:pt modelId="{74997FC2-4279-4AFD-B9C5-79B31F804744}" type="pres">
      <dgm:prSet presAssocID="{0CEA5BB4-C98D-404F-BE85-64225ECD9257}" presName="parentLeftMargin" presStyleLbl="node1" presStyleIdx="0" presStyleCnt="6"/>
      <dgm:spPr/>
      <dgm:t>
        <a:bodyPr/>
        <a:lstStyle/>
        <a:p>
          <a:endParaRPr lang="en-US"/>
        </a:p>
      </dgm:t>
    </dgm:pt>
    <dgm:pt modelId="{D109AB1F-68B4-43AD-8ACC-E4CBE9A629F8}" type="pres">
      <dgm:prSet presAssocID="{0CEA5BB4-C98D-404F-BE85-64225ECD9257}" presName="parentText" presStyleLbl="node1" presStyleIdx="1" presStyleCnt="6" custLinFactNeighborY="433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F139B7-B057-4578-9E51-490ECF814470}" type="pres">
      <dgm:prSet presAssocID="{0CEA5BB4-C98D-404F-BE85-64225ECD9257}" presName="negativeSpace" presStyleCnt="0"/>
      <dgm:spPr/>
    </dgm:pt>
    <dgm:pt modelId="{6EF5CC0F-7D52-4AAE-B729-EAF415E08D18}" type="pres">
      <dgm:prSet presAssocID="{0CEA5BB4-C98D-404F-BE85-64225ECD9257}" presName="childText" presStyleLbl="conFgAcc1" presStyleIdx="1" presStyleCnt="6">
        <dgm:presLayoutVars>
          <dgm:bulletEnabled val="1"/>
        </dgm:presLayoutVars>
      </dgm:prSet>
      <dgm:spPr/>
    </dgm:pt>
    <dgm:pt modelId="{4855228C-F600-4F42-A319-CBA614AE10A6}" type="pres">
      <dgm:prSet presAssocID="{D7C9E4DA-E10D-4C02-BE0C-45EAFD22F36E}" presName="spaceBetweenRectangles" presStyleCnt="0"/>
      <dgm:spPr/>
    </dgm:pt>
    <dgm:pt modelId="{F2F76E2B-CA85-4499-A5C0-70AAAAF3347A}" type="pres">
      <dgm:prSet presAssocID="{82EDEDDD-D180-4E51-92BD-2564F129FD5E}" presName="parentLin" presStyleCnt="0"/>
      <dgm:spPr/>
    </dgm:pt>
    <dgm:pt modelId="{F1124C8B-00EB-476C-92E6-1CC6CD8C47A8}" type="pres">
      <dgm:prSet presAssocID="{82EDEDDD-D180-4E51-92BD-2564F129FD5E}" presName="parentLeftMargin" presStyleLbl="node1" presStyleIdx="1" presStyleCnt="6"/>
      <dgm:spPr/>
      <dgm:t>
        <a:bodyPr/>
        <a:lstStyle/>
        <a:p>
          <a:endParaRPr lang="en-US"/>
        </a:p>
      </dgm:t>
    </dgm:pt>
    <dgm:pt modelId="{951B014A-B041-4D63-B353-8883A4E85DAE}" type="pres">
      <dgm:prSet presAssocID="{82EDEDDD-D180-4E51-92BD-2564F129FD5E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5247C2-4231-4E09-8A37-0E0B403A40D5}" type="pres">
      <dgm:prSet presAssocID="{82EDEDDD-D180-4E51-92BD-2564F129FD5E}" presName="negativeSpace" presStyleCnt="0"/>
      <dgm:spPr/>
    </dgm:pt>
    <dgm:pt modelId="{1A8E71DB-6286-480C-B226-9831C718531B}" type="pres">
      <dgm:prSet presAssocID="{82EDEDDD-D180-4E51-92BD-2564F129FD5E}" presName="childText" presStyleLbl="conFgAcc1" presStyleIdx="2" presStyleCnt="6">
        <dgm:presLayoutVars>
          <dgm:bulletEnabled val="1"/>
        </dgm:presLayoutVars>
      </dgm:prSet>
      <dgm:spPr/>
    </dgm:pt>
    <dgm:pt modelId="{90A76DF8-1964-4C2C-BE18-272DA746741D}" type="pres">
      <dgm:prSet presAssocID="{86DEF27A-6EA8-4A16-A38D-9C2431300B7D}" presName="spaceBetweenRectangles" presStyleCnt="0"/>
      <dgm:spPr/>
    </dgm:pt>
    <dgm:pt modelId="{5A034F2D-BB4F-4C00-A14E-0F86968EA810}" type="pres">
      <dgm:prSet presAssocID="{A09C416A-3C0D-4BC2-A35C-B20D6F35F208}" presName="parentLin" presStyleCnt="0"/>
      <dgm:spPr/>
    </dgm:pt>
    <dgm:pt modelId="{F6B28CBB-3570-4F4F-A942-CA00A386FD69}" type="pres">
      <dgm:prSet presAssocID="{A09C416A-3C0D-4BC2-A35C-B20D6F35F208}" presName="parentLeftMargin" presStyleLbl="node1" presStyleIdx="2" presStyleCnt="6"/>
      <dgm:spPr/>
      <dgm:t>
        <a:bodyPr/>
        <a:lstStyle/>
        <a:p>
          <a:endParaRPr lang="en-US"/>
        </a:p>
      </dgm:t>
    </dgm:pt>
    <dgm:pt modelId="{43918685-0584-42C4-B912-F962A98FEDDB}" type="pres">
      <dgm:prSet presAssocID="{A09C416A-3C0D-4BC2-A35C-B20D6F35F208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831867-3E44-443D-93D4-C70799F53E6D}" type="pres">
      <dgm:prSet presAssocID="{A09C416A-3C0D-4BC2-A35C-B20D6F35F208}" presName="negativeSpace" presStyleCnt="0"/>
      <dgm:spPr/>
    </dgm:pt>
    <dgm:pt modelId="{CAA78620-59B1-4957-8F39-B58E0DC29AC3}" type="pres">
      <dgm:prSet presAssocID="{A09C416A-3C0D-4BC2-A35C-B20D6F35F208}" presName="childText" presStyleLbl="conFgAcc1" presStyleIdx="3" presStyleCnt="6">
        <dgm:presLayoutVars>
          <dgm:bulletEnabled val="1"/>
        </dgm:presLayoutVars>
      </dgm:prSet>
      <dgm:spPr/>
    </dgm:pt>
    <dgm:pt modelId="{90A45B11-63FE-40AC-86AD-7F1B342E7F61}" type="pres">
      <dgm:prSet presAssocID="{55D51DF9-EE18-4503-AC47-48BFA625F552}" presName="spaceBetweenRectangles" presStyleCnt="0"/>
      <dgm:spPr/>
    </dgm:pt>
    <dgm:pt modelId="{9EBCF3CD-9AD9-46EA-9C33-4A2433F97F37}" type="pres">
      <dgm:prSet presAssocID="{125FC983-B46B-4EAC-97E2-14030AEDA253}" presName="parentLin" presStyleCnt="0"/>
      <dgm:spPr/>
    </dgm:pt>
    <dgm:pt modelId="{708A97FB-71E4-47E2-BB0C-FA8AF4433EBD}" type="pres">
      <dgm:prSet presAssocID="{125FC983-B46B-4EAC-97E2-14030AEDA253}" presName="parentLeftMargin" presStyleLbl="node1" presStyleIdx="3" presStyleCnt="6"/>
      <dgm:spPr/>
      <dgm:t>
        <a:bodyPr/>
        <a:lstStyle/>
        <a:p>
          <a:endParaRPr lang="en-US"/>
        </a:p>
      </dgm:t>
    </dgm:pt>
    <dgm:pt modelId="{FB6C3867-0A38-4764-9CEE-4AF7699BCB96}" type="pres">
      <dgm:prSet presAssocID="{125FC983-B46B-4EAC-97E2-14030AEDA253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3C566F-42F3-4531-96A6-725A625DC11D}" type="pres">
      <dgm:prSet presAssocID="{125FC983-B46B-4EAC-97E2-14030AEDA253}" presName="negativeSpace" presStyleCnt="0"/>
      <dgm:spPr/>
    </dgm:pt>
    <dgm:pt modelId="{AFE06BC4-72BA-46E2-B3EB-2C1B4C6E1693}" type="pres">
      <dgm:prSet presAssocID="{125FC983-B46B-4EAC-97E2-14030AEDA253}" presName="childText" presStyleLbl="conFgAcc1" presStyleIdx="4" presStyleCnt="6">
        <dgm:presLayoutVars>
          <dgm:bulletEnabled val="1"/>
        </dgm:presLayoutVars>
      </dgm:prSet>
      <dgm:spPr/>
    </dgm:pt>
    <dgm:pt modelId="{CA12793B-9385-4889-B37A-DB93E2D163B5}" type="pres">
      <dgm:prSet presAssocID="{68F8DA00-5D03-4DB2-9AE6-BAA79A70A7E3}" presName="spaceBetweenRectangles" presStyleCnt="0"/>
      <dgm:spPr/>
    </dgm:pt>
    <dgm:pt modelId="{64DBABF1-82B1-421C-94BC-83E75567220F}" type="pres">
      <dgm:prSet presAssocID="{0E596FDE-2115-488F-99D9-4538FEF4F4E5}" presName="parentLin" presStyleCnt="0"/>
      <dgm:spPr/>
    </dgm:pt>
    <dgm:pt modelId="{93AEC9DF-A845-4EBF-BA1A-A22A5821B402}" type="pres">
      <dgm:prSet presAssocID="{0E596FDE-2115-488F-99D9-4538FEF4F4E5}" presName="parentLeftMargin" presStyleLbl="node1" presStyleIdx="4" presStyleCnt="6"/>
      <dgm:spPr/>
      <dgm:t>
        <a:bodyPr/>
        <a:lstStyle/>
        <a:p>
          <a:endParaRPr lang="en-US"/>
        </a:p>
      </dgm:t>
    </dgm:pt>
    <dgm:pt modelId="{9FB26171-3361-4519-9650-7310E15E2340}" type="pres">
      <dgm:prSet presAssocID="{0E596FDE-2115-488F-99D9-4538FEF4F4E5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A28691-7895-40DD-9D84-7EE07CFDFCF6}" type="pres">
      <dgm:prSet presAssocID="{0E596FDE-2115-488F-99D9-4538FEF4F4E5}" presName="negativeSpace" presStyleCnt="0"/>
      <dgm:spPr/>
    </dgm:pt>
    <dgm:pt modelId="{794C7F4A-4642-44DD-9199-16953D4599F7}" type="pres">
      <dgm:prSet presAssocID="{0E596FDE-2115-488F-99D9-4538FEF4F4E5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A916844F-1104-4355-ADFE-46F0F1418D8E}" type="presOf" srcId="{197CC968-2C4A-444F-980E-7A38B83F6485}" destId="{7A5F168E-EB1F-41CD-B02F-16BDA396EAD2}" srcOrd="0" destOrd="0" presId="urn:microsoft.com/office/officeart/2005/8/layout/list1"/>
    <dgm:cxn modelId="{350C187C-876E-4844-A8D4-A231B453C03A}" type="presOf" srcId="{0E596FDE-2115-488F-99D9-4538FEF4F4E5}" destId="{93AEC9DF-A845-4EBF-BA1A-A22A5821B402}" srcOrd="0" destOrd="0" presId="urn:microsoft.com/office/officeart/2005/8/layout/list1"/>
    <dgm:cxn modelId="{E8EE31C9-8EA4-4021-92E2-DF45C4D098C8}" type="presOf" srcId="{63E2AA57-4133-490C-B0BE-DBC0668C4652}" destId="{FE4F3CBD-8CBF-49E4-96BC-C2C53A6318A9}" srcOrd="0" destOrd="0" presId="urn:microsoft.com/office/officeart/2005/8/layout/list1"/>
    <dgm:cxn modelId="{CFA83D44-54E5-41BE-A787-395EE6B07DC6}" type="presOf" srcId="{A09C416A-3C0D-4BC2-A35C-B20D6F35F208}" destId="{F6B28CBB-3570-4F4F-A942-CA00A386FD69}" srcOrd="0" destOrd="0" presId="urn:microsoft.com/office/officeart/2005/8/layout/list1"/>
    <dgm:cxn modelId="{C626B366-4825-4450-932C-0224A9256516}" type="presOf" srcId="{125FC983-B46B-4EAC-97E2-14030AEDA253}" destId="{FB6C3867-0A38-4764-9CEE-4AF7699BCB96}" srcOrd="1" destOrd="0" presId="urn:microsoft.com/office/officeart/2005/8/layout/list1"/>
    <dgm:cxn modelId="{71A1F8D1-67DC-4CEA-961A-5471BB307ABD}" type="presOf" srcId="{82EDEDDD-D180-4E51-92BD-2564F129FD5E}" destId="{951B014A-B041-4D63-B353-8883A4E85DAE}" srcOrd="1" destOrd="0" presId="urn:microsoft.com/office/officeart/2005/8/layout/list1"/>
    <dgm:cxn modelId="{97AE1D54-0D54-4F6B-A2D2-6308C67FB86B}" type="presOf" srcId="{82EDEDDD-D180-4E51-92BD-2564F129FD5E}" destId="{F1124C8B-00EB-476C-92E6-1CC6CD8C47A8}" srcOrd="0" destOrd="0" presId="urn:microsoft.com/office/officeart/2005/8/layout/list1"/>
    <dgm:cxn modelId="{C6F39DF1-1E72-460A-92A4-EC0F7C8AB517}" type="presOf" srcId="{0CEA5BB4-C98D-404F-BE85-64225ECD9257}" destId="{D109AB1F-68B4-43AD-8ACC-E4CBE9A629F8}" srcOrd="1" destOrd="0" presId="urn:microsoft.com/office/officeart/2005/8/layout/list1"/>
    <dgm:cxn modelId="{7A04D414-7E04-442C-8F83-4F2FEE4A800B}" srcId="{63E2AA57-4133-490C-B0BE-DBC0668C4652}" destId="{82EDEDDD-D180-4E51-92BD-2564F129FD5E}" srcOrd="2" destOrd="0" parTransId="{5F409378-D779-4CE6-AD55-DDBA6B986139}" sibTransId="{86DEF27A-6EA8-4A16-A38D-9C2431300B7D}"/>
    <dgm:cxn modelId="{947201E4-12C7-48B6-90E3-08A2C98275F0}" srcId="{63E2AA57-4133-490C-B0BE-DBC0668C4652}" destId="{0CEA5BB4-C98D-404F-BE85-64225ECD9257}" srcOrd="1" destOrd="0" parTransId="{94D93178-2969-440C-AC14-0EAD84EF8D42}" sibTransId="{D7C9E4DA-E10D-4C02-BE0C-45EAFD22F36E}"/>
    <dgm:cxn modelId="{573A87EE-FCB0-4F33-A8A9-11C51A337B82}" type="presOf" srcId="{A09C416A-3C0D-4BC2-A35C-B20D6F35F208}" destId="{43918685-0584-42C4-B912-F962A98FEDDB}" srcOrd="1" destOrd="0" presId="urn:microsoft.com/office/officeart/2005/8/layout/list1"/>
    <dgm:cxn modelId="{00865E99-40AE-40FC-917C-FA257E65D55A}" type="presOf" srcId="{0E596FDE-2115-488F-99D9-4538FEF4F4E5}" destId="{9FB26171-3361-4519-9650-7310E15E2340}" srcOrd="1" destOrd="0" presId="urn:microsoft.com/office/officeart/2005/8/layout/list1"/>
    <dgm:cxn modelId="{206975A5-29C1-4CF3-AA05-F2D6316C95E2}" srcId="{63E2AA57-4133-490C-B0BE-DBC0668C4652}" destId="{0E596FDE-2115-488F-99D9-4538FEF4F4E5}" srcOrd="5" destOrd="0" parTransId="{FE38D1F9-658F-46F7-9F48-79ED6C663ACA}" sibTransId="{D3AF4B47-9FD7-4FDC-A36B-FD724E4B60EE}"/>
    <dgm:cxn modelId="{98E38C5E-4A9F-4E1A-957A-4B6F7D2BC1D6}" type="presOf" srcId="{197CC968-2C4A-444F-980E-7A38B83F6485}" destId="{9F0F7D9E-8B00-44A1-9BAD-8DB241FD084B}" srcOrd="1" destOrd="0" presId="urn:microsoft.com/office/officeart/2005/8/layout/list1"/>
    <dgm:cxn modelId="{AEF11A3B-0B35-4567-B391-4939B7C487FF}" srcId="{63E2AA57-4133-490C-B0BE-DBC0668C4652}" destId="{197CC968-2C4A-444F-980E-7A38B83F6485}" srcOrd="0" destOrd="0" parTransId="{77843833-164B-42E7-9FBB-BA0D7FA75EF0}" sibTransId="{37FBD373-98EC-45D5-BE7B-211F230A2D23}"/>
    <dgm:cxn modelId="{8873AB1E-4684-49B5-A54E-17514EB8B36B}" type="presOf" srcId="{0CEA5BB4-C98D-404F-BE85-64225ECD9257}" destId="{74997FC2-4279-4AFD-B9C5-79B31F804744}" srcOrd="0" destOrd="0" presId="urn:microsoft.com/office/officeart/2005/8/layout/list1"/>
    <dgm:cxn modelId="{1022BDD3-E618-49E8-A935-5F4E81F044F1}" srcId="{63E2AA57-4133-490C-B0BE-DBC0668C4652}" destId="{A09C416A-3C0D-4BC2-A35C-B20D6F35F208}" srcOrd="3" destOrd="0" parTransId="{EA4CF98F-C184-4851-A360-5B14791EC5A3}" sibTransId="{55D51DF9-EE18-4503-AC47-48BFA625F552}"/>
    <dgm:cxn modelId="{4D2701C7-C727-48E4-8976-BE92E8716E6C}" srcId="{63E2AA57-4133-490C-B0BE-DBC0668C4652}" destId="{125FC983-B46B-4EAC-97E2-14030AEDA253}" srcOrd="4" destOrd="0" parTransId="{69C7E5A0-60C0-43BD-B225-24FB9DA91B8D}" sibTransId="{68F8DA00-5D03-4DB2-9AE6-BAA79A70A7E3}"/>
    <dgm:cxn modelId="{F56A65E2-F0CA-4712-B42E-AD6A697005A3}" type="presOf" srcId="{125FC983-B46B-4EAC-97E2-14030AEDA253}" destId="{708A97FB-71E4-47E2-BB0C-FA8AF4433EBD}" srcOrd="0" destOrd="0" presId="urn:microsoft.com/office/officeart/2005/8/layout/list1"/>
    <dgm:cxn modelId="{80981968-D77A-424B-93EB-DFDB81F4A11D}" type="presParOf" srcId="{FE4F3CBD-8CBF-49E4-96BC-C2C53A6318A9}" destId="{32C8ECCA-77C3-4ED9-BBD5-096E5CCCA5F9}" srcOrd="0" destOrd="0" presId="urn:microsoft.com/office/officeart/2005/8/layout/list1"/>
    <dgm:cxn modelId="{32263367-7FE8-4A4B-9B40-C15054DA1491}" type="presParOf" srcId="{32C8ECCA-77C3-4ED9-BBD5-096E5CCCA5F9}" destId="{7A5F168E-EB1F-41CD-B02F-16BDA396EAD2}" srcOrd="0" destOrd="0" presId="urn:microsoft.com/office/officeart/2005/8/layout/list1"/>
    <dgm:cxn modelId="{B9F7887B-6FB6-4096-9BE4-5417FB21DC38}" type="presParOf" srcId="{32C8ECCA-77C3-4ED9-BBD5-096E5CCCA5F9}" destId="{9F0F7D9E-8B00-44A1-9BAD-8DB241FD084B}" srcOrd="1" destOrd="0" presId="urn:microsoft.com/office/officeart/2005/8/layout/list1"/>
    <dgm:cxn modelId="{965BE8EA-49D3-4FB8-B462-8A336960D6BD}" type="presParOf" srcId="{FE4F3CBD-8CBF-49E4-96BC-C2C53A6318A9}" destId="{52B0C8A7-1FB9-4E2B-B402-79A65311DC86}" srcOrd="1" destOrd="0" presId="urn:microsoft.com/office/officeart/2005/8/layout/list1"/>
    <dgm:cxn modelId="{41FE7308-7152-4A5E-BE66-503D1DA4C3F9}" type="presParOf" srcId="{FE4F3CBD-8CBF-49E4-96BC-C2C53A6318A9}" destId="{96B588E4-ADCC-486F-8F28-729E91B012F7}" srcOrd="2" destOrd="0" presId="urn:microsoft.com/office/officeart/2005/8/layout/list1"/>
    <dgm:cxn modelId="{9E3C302F-0FB4-42D8-8018-B43C5E06F892}" type="presParOf" srcId="{FE4F3CBD-8CBF-49E4-96BC-C2C53A6318A9}" destId="{D2D2FC46-1BFD-41A2-9635-A75B7F8AC706}" srcOrd="3" destOrd="0" presId="urn:microsoft.com/office/officeart/2005/8/layout/list1"/>
    <dgm:cxn modelId="{AE26EEC3-40DB-4D40-8DAA-CD42F810D053}" type="presParOf" srcId="{FE4F3CBD-8CBF-49E4-96BC-C2C53A6318A9}" destId="{413366D1-1CC7-4923-B9CD-CE918C3DDFE1}" srcOrd="4" destOrd="0" presId="urn:microsoft.com/office/officeart/2005/8/layout/list1"/>
    <dgm:cxn modelId="{1377CBD8-C860-4B70-BD0D-E1A3D8359056}" type="presParOf" srcId="{413366D1-1CC7-4923-B9CD-CE918C3DDFE1}" destId="{74997FC2-4279-4AFD-B9C5-79B31F804744}" srcOrd="0" destOrd="0" presId="urn:microsoft.com/office/officeart/2005/8/layout/list1"/>
    <dgm:cxn modelId="{445DC928-74B7-4248-8D6B-02B2199C4C10}" type="presParOf" srcId="{413366D1-1CC7-4923-B9CD-CE918C3DDFE1}" destId="{D109AB1F-68B4-43AD-8ACC-E4CBE9A629F8}" srcOrd="1" destOrd="0" presId="urn:microsoft.com/office/officeart/2005/8/layout/list1"/>
    <dgm:cxn modelId="{5FEBC8AC-0E18-479A-A995-5D1A00410D3F}" type="presParOf" srcId="{FE4F3CBD-8CBF-49E4-96BC-C2C53A6318A9}" destId="{E9F139B7-B057-4578-9E51-490ECF814470}" srcOrd="5" destOrd="0" presId="urn:microsoft.com/office/officeart/2005/8/layout/list1"/>
    <dgm:cxn modelId="{9D1F98A4-505E-4B5C-A2AA-CB8D0DA0E853}" type="presParOf" srcId="{FE4F3CBD-8CBF-49E4-96BC-C2C53A6318A9}" destId="{6EF5CC0F-7D52-4AAE-B729-EAF415E08D18}" srcOrd="6" destOrd="0" presId="urn:microsoft.com/office/officeart/2005/8/layout/list1"/>
    <dgm:cxn modelId="{581D8BEE-2845-4409-9449-A7B8AA857C7C}" type="presParOf" srcId="{FE4F3CBD-8CBF-49E4-96BC-C2C53A6318A9}" destId="{4855228C-F600-4F42-A319-CBA614AE10A6}" srcOrd="7" destOrd="0" presId="urn:microsoft.com/office/officeart/2005/8/layout/list1"/>
    <dgm:cxn modelId="{B42D3BBB-39D7-4B6E-8D08-21F87FACC7CE}" type="presParOf" srcId="{FE4F3CBD-8CBF-49E4-96BC-C2C53A6318A9}" destId="{F2F76E2B-CA85-4499-A5C0-70AAAAF3347A}" srcOrd="8" destOrd="0" presId="urn:microsoft.com/office/officeart/2005/8/layout/list1"/>
    <dgm:cxn modelId="{999773F2-ACD8-4B93-8597-4BDEE7492381}" type="presParOf" srcId="{F2F76E2B-CA85-4499-A5C0-70AAAAF3347A}" destId="{F1124C8B-00EB-476C-92E6-1CC6CD8C47A8}" srcOrd="0" destOrd="0" presId="urn:microsoft.com/office/officeart/2005/8/layout/list1"/>
    <dgm:cxn modelId="{5FBAD40D-8B98-4EBE-BE7F-2AE520623063}" type="presParOf" srcId="{F2F76E2B-CA85-4499-A5C0-70AAAAF3347A}" destId="{951B014A-B041-4D63-B353-8883A4E85DAE}" srcOrd="1" destOrd="0" presId="urn:microsoft.com/office/officeart/2005/8/layout/list1"/>
    <dgm:cxn modelId="{4FD93E9B-26F1-49CE-BA20-8B1610CD56E8}" type="presParOf" srcId="{FE4F3CBD-8CBF-49E4-96BC-C2C53A6318A9}" destId="{525247C2-4231-4E09-8A37-0E0B403A40D5}" srcOrd="9" destOrd="0" presId="urn:microsoft.com/office/officeart/2005/8/layout/list1"/>
    <dgm:cxn modelId="{6979E214-2161-4FB0-AC73-9CEEE99A2AEF}" type="presParOf" srcId="{FE4F3CBD-8CBF-49E4-96BC-C2C53A6318A9}" destId="{1A8E71DB-6286-480C-B226-9831C718531B}" srcOrd="10" destOrd="0" presId="urn:microsoft.com/office/officeart/2005/8/layout/list1"/>
    <dgm:cxn modelId="{616B4F8F-AF26-42CC-8764-87FCB73F0894}" type="presParOf" srcId="{FE4F3CBD-8CBF-49E4-96BC-C2C53A6318A9}" destId="{90A76DF8-1964-4C2C-BE18-272DA746741D}" srcOrd="11" destOrd="0" presId="urn:microsoft.com/office/officeart/2005/8/layout/list1"/>
    <dgm:cxn modelId="{C2CE7E5B-B569-48AE-9667-9F2F03F028E6}" type="presParOf" srcId="{FE4F3CBD-8CBF-49E4-96BC-C2C53A6318A9}" destId="{5A034F2D-BB4F-4C00-A14E-0F86968EA810}" srcOrd="12" destOrd="0" presId="urn:microsoft.com/office/officeart/2005/8/layout/list1"/>
    <dgm:cxn modelId="{761F6F38-8A73-4F92-9DC4-690FF5FB8DA8}" type="presParOf" srcId="{5A034F2D-BB4F-4C00-A14E-0F86968EA810}" destId="{F6B28CBB-3570-4F4F-A942-CA00A386FD69}" srcOrd="0" destOrd="0" presId="urn:microsoft.com/office/officeart/2005/8/layout/list1"/>
    <dgm:cxn modelId="{A12C6757-0C9B-4245-B26A-9A5C686F2DE8}" type="presParOf" srcId="{5A034F2D-BB4F-4C00-A14E-0F86968EA810}" destId="{43918685-0584-42C4-B912-F962A98FEDDB}" srcOrd="1" destOrd="0" presId="urn:microsoft.com/office/officeart/2005/8/layout/list1"/>
    <dgm:cxn modelId="{AEECE759-414C-4920-850E-821E4536D36E}" type="presParOf" srcId="{FE4F3CBD-8CBF-49E4-96BC-C2C53A6318A9}" destId="{90831867-3E44-443D-93D4-C70799F53E6D}" srcOrd="13" destOrd="0" presId="urn:microsoft.com/office/officeart/2005/8/layout/list1"/>
    <dgm:cxn modelId="{B08DA063-3FC1-47B7-B3C9-EDF4565CA9B8}" type="presParOf" srcId="{FE4F3CBD-8CBF-49E4-96BC-C2C53A6318A9}" destId="{CAA78620-59B1-4957-8F39-B58E0DC29AC3}" srcOrd="14" destOrd="0" presId="urn:microsoft.com/office/officeart/2005/8/layout/list1"/>
    <dgm:cxn modelId="{B2ADE4BB-2F3B-4503-A8CA-CC85AA866A1B}" type="presParOf" srcId="{FE4F3CBD-8CBF-49E4-96BC-C2C53A6318A9}" destId="{90A45B11-63FE-40AC-86AD-7F1B342E7F61}" srcOrd="15" destOrd="0" presId="urn:microsoft.com/office/officeart/2005/8/layout/list1"/>
    <dgm:cxn modelId="{EF5F65E1-49E1-413C-ADA0-A9425B705205}" type="presParOf" srcId="{FE4F3CBD-8CBF-49E4-96BC-C2C53A6318A9}" destId="{9EBCF3CD-9AD9-46EA-9C33-4A2433F97F37}" srcOrd="16" destOrd="0" presId="urn:microsoft.com/office/officeart/2005/8/layout/list1"/>
    <dgm:cxn modelId="{03C7F82B-A1F8-488D-8404-8CA54A21CC70}" type="presParOf" srcId="{9EBCF3CD-9AD9-46EA-9C33-4A2433F97F37}" destId="{708A97FB-71E4-47E2-BB0C-FA8AF4433EBD}" srcOrd="0" destOrd="0" presId="urn:microsoft.com/office/officeart/2005/8/layout/list1"/>
    <dgm:cxn modelId="{E7FCCFCA-395C-4B51-B9C8-7B859FE57240}" type="presParOf" srcId="{9EBCF3CD-9AD9-46EA-9C33-4A2433F97F37}" destId="{FB6C3867-0A38-4764-9CEE-4AF7699BCB96}" srcOrd="1" destOrd="0" presId="urn:microsoft.com/office/officeart/2005/8/layout/list1"/>
    <dgm:cxn modelId="{82ADBAC8-24D2-43C8-AC1D-8E3484CEFFAA}" type="presParOf" srcId="{FE4F3CBD-8CBF-49E4-96BC-C2C53A6318A9}" destId="{CF3C566F-42F3-4531-96A6-725A625DC11D}" srcOrd="17" destOrd="0" presId="urn:microsoft.com/office/officeart/2005/8/layout/list1"/>
    <dgm:cxn modelId="{583ED57F-4596-4369-A106-6F09CF0CA0D2}" type="presParOf" srcId="{FE4F3CBD-8CBF-49E4-96BC-C2C53A6318A9}" destId="{AFE06BC4-72BA-46E2-B3EB-2C1B4C6E1693}" srcOrd="18" destOrd="0" presId="urn:microsoft.com/office/officeart/2005/8/layout/list1"/>
    <dgm:cxn modelId="{2A3FE734-139E-44A8-8058-8892B4CC6B89}" type="presParOf" srcId="{FE4F3CBD-8CBF-49E4-96BC-C2C53A6318A9}" destId="{CA12793B-9385-4889-B37A-DB93E2D163B5}" srcOrd="19" destOrd="0" presId="urn:microsoft.com/office/officeart/2005/8/layout/list1"/>
    <dgm:cxn modelId="{BF3BCDFE-73A2-4877-B49D-427C92AA69E4}" type="presParOf" srcId="{FE4F3CBD-8CBF-49E4-96BC-C2C53A6318A9}" destId="{64DBABF1-82B1-421C-94BC-83E75567220F}" srcOrd="20" destOrd="0" presId="urn:microsoft.com/office/officeart/2005/8/layout/list1"/>
    <dgm:cxn modelId="{3093C795-C735-4317-8797-8CF1B3933071}" type="presParOf" srcId="{64DBABF1-82B1-421C-94BC-83E75567220F}" destId="{93AEC9DF-A845-4EBF-BA1A-A22A5821B402}" srcOrd="0" destOrd="0" presId="urn:microsoft.com/office/officeart/2005/8/layout/list1"/>
    <dgm:cxn modelId="{0046479E-6A46-4D51-A96A-DF922636113B}" type="presParOf" srcId="{64DBABF1-82B1-421C-94BC-83E75567220F}" destId="{9FB26171-3361-4519-9650-7310E15E2340}" srcOrd="1" destOrd="0" presId="urn:microsoft.com/office/officeart/2005/8/layout/list1"/>
    <dgm:cxn modelId="{83F5A21A-20D9-403C-BA67-35BBD43BF4BC}" type="presParOf" srcId="{FE4F3CBD-8CBF-49E4-96BC-C2C53A6318A9}" destId="{55A28691-7895-40DD-9D84-7EE07CFDFCF6}" srcOrd="21" destOrd="0" presId="urn:microsoft.com/office/officeart/2005/8/layout/list1"/>
    <dgm:cxn modelId="{D42947F2-46B1-4DF5-A1CD-B21E7D20880F}" type="presParOf" srcId="{FE4F3CBD-8CBF-49E4-96BC-C2C53A6318A9}" destId="{794C7F4A-4642-44DD-9199-16953D4599F7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C84A454-3D20-4F13-BBD3-F47FB026107B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513F4CC-C393-4530-8E53-B63423102219}">
      <dgm:prSet/>
      <dgm:spPr/>
      <dgm:t>
        <a:bodyPr/>
        <a:lstStyle/>
        <a:p>
          <a:r>
            <a:rPr lang="en-US"/>
            <a:t>Center for Mindful Self Compassion - </a:t>
          </a:r>
          <a:r>
            <a:rPr lang="en-US">
              <a:hlinkClick xmlns:r="http://schemas.openxmlformats.org/officeDocument/2006/relationships" r:id="rId1"/>
            </a:rPr>
            <a:t>https://centerformsc.org/</a:t>
          </a:r>
          <a:endParaRPr lang="en-US"/>
        </a:p>
      </dgm:t>
    </dgm:pt>
    <dgm:pt modelId="{109B1035-34FD-464F-BE04-175208A608D4}" type="parTrans" cxnId="{6E703286-C62F-4F12-AAA2-2C09A34100C6}">
      <dgm:prSet/>
      <dgm:spPr/>
      <dgm:t>
        <a:bodyPr/>
        <a:lstStyle/>
        <a:p>
          <a:endParaRPr lang="en-US"/>
        </a:p>
      </dgm:t>
    </dgm:pt>
    <dgm:pt modelId="{328033CD-2D3A-4849-AF8B-5F204345397B}" type="sibTrans" cxnId="{6E703286-C62F-4F12-AAA2-2C09A34100C6}">
      <dgm:prSet/>
      <dgm:spPr/>
      <dgm:t>
        <a:bodyPr/>
        <a:lstStyle/>
        <a:p>
          <a:endParaRPr lang="en-US"/>
        </a:p>
      </dgm:t>
    </dgm:pt>
    <dgm:pt modelId="{89931822-CA04-4591-983B-4FC3750D8F0B}">
      <dgm:prSet/>
      <dgm:spPr/>
      <dgm:t>
        <a:bodyPr/>
        <a:lstStyle/>
        <a:p>
          <a:r>
            <a:rPr lang="en-US" dirty="0" err="1"/>
            <a:t>Germer</a:t>
          </a:r>
          <a:r>
            <a:rPr lang="en-US" dirty="0"/>
            <a:t>, C. K. (2009). The mindful path to self-compassion: Freeing yourself from destructive thoughts and emotions.  Guilford Press.</a:t>
          </a:r>
        </a:p>
      </dgm:t>
    </dgm:pt>
    <dgm:pt modelId="{6524D741-0165-4375-B157-78D95E3E9E82}" type="parTrans" cxnId="{51DF4674-9B13-4272-A271-42798C2337F6}">
      <dgm:prSet/>
      <dgm:spPr/>
      <dgm:t>
        <a:bodyPr/>
        <a:lstStyle/>
        <a:p>
          <a:endParaRPr lang="en-US"/>
        </a:p>
      </dgm:t>
    </dgm:pt>
    <dgm:pt modelId="{95BC6221-8028-4C2D-9F96-41968476DCA3}" type="sibTrans" cxnId="{51DF4674-9B13-4272-A271-42798C2337F6}">
      <dgm:prSet/>
      <dgm:spPr/>
      <dgm:t>
        <a:bodyPr/>
        <a:lstStyle/>
        <a:p>
          <a:endParaRPr lang="en-US"/>
        </a:p>
      </dgm:t>
    </dgm:pt>
    <dgm:pt modelId="{4456F6BE-4CED-47F3-B5BA-ED83DFC61802}">
      <dgm:prSet/>
      <dgm:spPr/>
      <dgm:t>
        <a:bodyPr/>
        <a:lstStyle/>
        <a:p>
          <a:r>
            <a:rPr lang="en-US"/>
            <a:t>Gilbert, P. (2009).  The compassionate mind: A new approach to life’s challenges.  Constable &amp; Robbinson.</a:t>
          </a:r>
        </a:p>
      </dgm:t>
    </dgm:pt>
    <dgm:pt modelId="{835B486C-82DF-4012-A48D-BD8BC5B335C7}" type="parTrans" cxnId="{FC6EB2DA-5547-46E8-B971-ACA725AF9271}">
      <dgm:prSet/>
      <dgm:spPr/>
      <dgm:t>
        <a:bodyPr/>
        <a:lstStyle/>
        <a:p>
          <a:endParaRPr lang="en-US"/>
        </a:p>
      </dgm:t>
    </dgm:pt>
    <dgm:pt modelId="{0DBF5F68-BA46-47C4-AF5A-C4D85374CD20}" type="sibTrans" cxnId="{FC6EB2DA-5547-46E8-B971-ACA725AF9271}">
      <dgm:prSet/>
      <dgm:spPr/>
      <dgm:t>
        <a:bodyPr/>
        <a:lstStyle/>
        <a:p>
          <a:endParaRPr lang="en-US"/>
        </a:p>
      </dgm:t>
    </dgm:pt>
    <dgm:pt modelId="{B6944359-4EAD-4D7D-8211-D3F1FF77FCDF}">
      <dgm:prSet/>
      <dgm:spPr/>
      <dgm:t>
        <a:bodyPr/>
        <a:lstStyle/>
        <a:p>
          <a:r>
            <a:rPr lang="en-US" dirty="0"/>
            <a:t>Gilbert, P &amp; </a:t>
          </a:r>
          <a:r>
            <a:rPr lang="en-US" dirty="0" err="1"/>
            <a:t>Chodon</a:t>
          </a:r>
          <a:r>
            <a:rPr lang="en-US" dirty="0"/>
            <a:t>. (2014).  Mindful compassion: How the science of compassion can help you understand your emotions, live in the present, and connect deeply with others. New Harbinger Publications.</a:t>
          </a:r>
        </a:p>
      </dgm:t>
    </dgm:pt>
    <dgm:pt modelId="{69D0FB09-11E7-44A1-857F-3F19AE0797BC}" type="parTrans" cxnId="{48ABE7FA-1FE9-46B4-8C46-5D4F9115B770}">
      <dgm:prSet/>
      <dgm:spPr/>
      <dgm:t>
        <a:bodyPr/>
        <a:lstStyle/>
        <a:p>
          <a:endParaRPr lang="en-US"/>
        </a:p>
      </dgm:t>
    </dgm:pt>
    <dgm:pt modelId="{D17E82FC-AAB2-47BB-9029-D9A22AF1E9FB}" type="sibTrans" cxnId="{48ABE7FA-1FE9-46B4-8C46-5D4F9115B770}">
      <dgm:prSet/>
      <dgm:spPr/>
      <dgm:t>
        <a:bodyPr/>
        <a:lstStyle/>
        <a:p>
          <a:endParaRPr lang="en-US"/>
        </a:p>
      </dgm:t>
    </dgm:pt>
    <dgm:pt modelId="{106AF05F-66D7-4019-8FE1-8D41E903AEDB}">
      <dgm:prSet/>
      <dgm:spPr/>
      <dgm:t>
        <a:bodyPr/>
        <a:lstStyle/>
        <a:p>
          <a:r>
            <a:rPr lang="en-US"/>
            <a:t>Neff, K (2011). Self-compassion: The proven power of being kind to yourself. HarperCollins.</a:t>
          </a:r>
        </a:p>
      </dgm:t>
    </dgm:pt>
    <dgm:pt modelId="{EFC8AB15-034B-488E-A5C2-0BC19EC76B1E}" type="parTrans" cxnId="{4121F277-6B39-4CA0-A4A3-7E76957753B8}">
      <dgm:prSet/>
      <dgm:spPr/>
      <dgm:t>
        <a:bodyPr/>
        <a:lstStyle/>
        <a:p>
          <a:endParaRPr lang="en-US"/>
        </a:p>
      </dgm:t>
    </dgm:pt>
    <dgm:pt modelId="{A7146FB3-DDEF-4E94-B323-4980796AA364}" type="sibTrans" cxnId="{4121F277-6B39-4CA0-A4A3-7E76957753B8}">
      <dgm:prSet/>
      <dgm:spPr/>
      <dgm:t>
        <a:bodyPr/>
        <a:lstStyle/>
        <a:p>
          <a:endParaRPr lang="en-US"/>
        </a:p>
      </dgm:t>
    </dgm:pt>
    <dgm:pt modelId="{9686F2C3-A76A-4D28-BDA2-A5E7808369CE}">
      <dgm:prSet/>
      <dgm:spPr/>
      <dgm:t>
        <a:bodyPr/>
        <a:lstStyle/>
        <a:p>
          <a:r>
            <a:rPr lang="en-US" dirty="0"/>
            <a:t>Neff, K. &amp; </a:t>
          </a:r>
          <a:r>
            <a:rPr lang="en-US" dirty="0" err="1"/>
            <a:t>Germer</a:t>
          </a:r>
          <a:r>
            <a:rPr lang="en-US" dirty="0"/>
            <a:t>, C. K. (2018). The mindful self-compassion workbook: A proven way to accept yourself, build inner strength, and thrive. Guilford Press.</a:t>
          </a:r>
        </a:p>
      </dgm:t>
    </dgm:pt>
    <dgm:pt modelId="{A733166B-9328-480E-9A60-9CC67517EDC6}" type="parTrans" cxnId="{2A1C8E49-884D-454B-BF00-A4270954577C}">
      <dgm:prSet/>
      <dgm:spPr/>
      <dgm:t>
        <a:bodyPr/>
        <a:lstStyle/>
        <a:p>
          <a:endParaRPr lang="en-US"/>
        </a:p>
      </dgm:t>
    </dgm:pt>
    <dgm:pt modelId="{DA5CCD99-FE9A-421A-82D7-31D1C788645A}" type="sibTrans" cxnId="{2A1C8E49-884D-454B-BF00-A4270954577C}">
      <dgm:prSet/>
      <dgm:spPr/>
      <dgm:t>
        <a:bodyPr/>
        <a:lstStyle/>
        <a:p>
          <a:endParaRPr lang="en-US"/>
        </a:p>
      </dgm:t>
    </dgm:pt>
    <dgm:pt modelId="{6C1B3491-DE6F-4818-B18B-750D2C6A5C04}">
      <dgm:prSet/>
      <dgm:spPr/>
      <dgm:t>
        <a:bodyPr/>
        <a:lstStyle/>
        <a:p>
          <a:r>
            <a:rPr lang="en-US" dirty="0" err="1"/>
            <a:t>Treleaven</a:t>
          </a:r>
          <a:r>
            <a:rPr lang="en-US" dirty="0"/>
            <a:t>, D.A. (2018). Trauma-sensitive mindfulness practices for safe and transformative healing. W.W. Norton &amp; Company</a:t>
          </a:r>
        </a:p>
      </dgm:t>
    </dgm:pt>
    <dgm:pt modelId="{06BD317E-899C-4415-8860-B1A65A696DD0}" type="parTrans" cxnId="{CCC706C2-FAF4-46C7-915E-0C4E5E968012}">
      <dgm:prSet/>
      <dgm:spPr/>
      <dgm:t>
        <a:bodyPr/>
        <a:lstStyle/>
        <a:p>
          <a:endParaRPr lang="en-US"/>
        </a:p>
      </dgm:t>
    </dgm:pt>
    <dgm:pt modelId="{7AA648DD-3AEA-4ACB-9C0D-58682B3AA262}" type="sibTrans" cxnId="{CCC706C2-FAF4-46C7-915E-0C4E5E968012}">
      <dgm:prSet/>
      <dgm:spPr/>
      <dgm:t>
        <a:bodyPr/>
        <a:lstStyle/>
        <a:p>
          <a:endParaRPr lang="en-US"/>
        </a:p>
      </dgm:t>
    </dgm:pt>
    <dgm:pt modelId="{C6D3AB6C-D6E7-4A6C-AE21-E10EAC830E2B}" type="pres">
      <dgm:prSet presAssocID="{CC84A454-3D20-4F13-BBD3-F47FB026107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A2DE8D-14BC-464D-9454-56C7CCBC5B49}" type="pres">
      <dgm:prSet presAssocID="{6513F4CC-C393-4530-8E53-B63423102219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2E5979-4C05-42B3-A529-2164DCF4DEEB}" type="pres">
      <dgm:prSet presAssocID="{328033CD-2D3A-4849-AF8B-5F204345397B}" presName="sibTrans" presStyleCnt="0"/>
      <dgm:spPr/>
    </dgm:pt>
    <dgm:pt modelId="{9B9743DD-FC2E-4CE8-946E-448D67A9DA32}" type="pres">
      <dgm:prSet presAssocID="{89931822-CA04-4591-983B-4FC3750D8F0B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9E918C-FED2-4728-9EEE-5F5F18BAA3E1}" type="pres">
      <dgm:prSet presAssocID="{95BC6221-8028-4C2D-9F96-41968476DCA3}" presName="sibTrans" presStyleCnt="0"/>
      <dgm:spPr/>
    </dgm:pt>
    <dgm:pt modelId="{FAEFC643-37F5-4745-8429-27F49A56775C}" type="pres">
      <dgm:prSet presAssocID="{4456F6BE-4CED-47F3-B5BA-ED83DFC61802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6E7BEF-951E-4E05-92E3-585771CE5CF5}" type="pres">
      <dgm:prSet presAssocID="{0DBF5F68-BA46-47C4-AF5A-C4D85374CD20}" presName="sibTrans" presStyleCnt="0"/>
      <dgm:spPr/>
    </dgm:pt>
    <dgm:pt modelId="{20DD5B2E-CEB8-4D8B-9B88-20AFD6042464}" type="pres">
      <dgm:prSet presAssocID="{B6944359-4EAD-4D7D-8211-D3F1FF77FCDF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79A713-6FB3-4C7B-9661-BD12C87FDFCB}" type="pres">
      <dgm:prSet presAssocID="{D17E82FC-AAB2-47BB-9029-D9A22AF1E9FB}" presName="sibTrans" presStyleCnt="0"/>
      <dgm:spPr/>
    </dgm:pt>
    <dgm:pt modelId="{914CBC2D-9497-4941-B918-FCB689B69488}" type="pres">
      <dgm:prSet presAssocID="{106AF05F-66D7-4019-8FE1-8D41E903AEDB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378067-B47E-485F-A2ED-CB566C21F90C}" type="pres">
      <dgm:prSet presAssocID="{A7146FB3-DDEF-4E94-B323-4980796AA364}" presName="sibTrans" presStyleCnt="0"/>
      <dgm:spPr/>
    </dgm:pt>
    <dgm:pt modelId="{1E68D384-D8A7-448D-B163-08A984DEE50A}" type="pres">
      <dgm:prSet presAssocID="{9686F2C3-A76A-4D28-BDA2-A5E7808369CE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D0C688-C771-4A05-A998-B9CEEAAE923C}" type="pres">
      <dgm:prSet presAssocID="{DA5CCD99-FE9A-421A-82D7-31D1C788645A}" presName="sibTrans" presStyleCnt="0"/>
      <dgm:spPr/>
    </dgm:pt>
    <dgm:pt modelId="{109B95FD-1BBB-4A64-969F-6019DF971D4F}" type="pres">
      <dgm:prSet presAssocID="{6C1B3491-DE6F-4818-B18B-750D2C6A5C04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A508E7-4EC5-4F5A-B5D6-935983E3003E}" type="presOf" srcId="{89931822-CA04-4591-983B-4FC3750D8F0B}" destId="{9B9743DD-FC2E-4CE8-946E-448D67A9DA32}" srcOrd="0" destOrd="0" presId="urn:microsoft.com/office/officeart/2005/8/layout/default"/>
    <dgm:cxn modelId="{51DF4674-9B13-4272-A271-42798C2337F6}" srcId="{CC84A454-3D20-4F13-BBD3-F47FB026107B}" destId="{89931822-CA04-4591-983B-4FC3750D8F0B}" srcOrd="1" destOrd="0" parTransId="{6524D741-0165-4375-B157-78D95E3E9E82}" sibTransId="{95BC6221-8028-4C2D-9F96-41968476DCA3}"/>
    <dgm:cxn modelId="{FC6EB2DA-5547-46E8-B971-ACA725AF9271}" srcId="{CC84A454-3D20-4F13-BBD3-F47FB026107B}" destId="{4456F6BE-4CED-47F3-B5BA-ED83DFC61802}" srcOrd="2" destOrd="0" parTransId="{835B486C-82DF-4012-A48D-BD8BC5B335C7}" sibTransId="{0DBF5F68-BA46-47C4-AF5A-C4D85374CD20}"/>
    <dgm:cxn modelId="{333DBFD3-2AE1-432D-A74B-E740A0242B7B}" type="presOf" srcId="{106AF05F-66D7-4019-8FE1-8D41E903AEDB}" destId="{914CBC2D-9497-4941-B918-FCB689B69488}" srcOrd="0" destOrd="0" presId="urn:microsoft.com/office/officeart/2005/8/layout/default"/>
    <dgm:cxn modelId="{92251D95-3482-4AB6-974D-48E64BDB9DA2}" type="presOf" srcId="{9686F2C3-A76A-4D28-BDA2-A5E7808369CE}" destId="{1E68D384-D8A7-448D-B163-08A984DEE50A}" srcOrd="0" destOrd="0" presId="urn:microsoft.com/office/officeart/2005/8/layout/default"/>
    <dgm:cxn modelId="{4121F277-6B39-4CA0-A4A3-7E76957753B8}" srcId="{CC84A454-3D20-4F13-BBD3-F47FB026107B}" destId="{106AF05F-66D7-4019-8FE1-8D41E903AEDB}" srcOrd="4" destOrd="0" parTransId="{EFC8AB15-034B-488E-A5C2-0BC19EC76B1E}" sibTransId="{A7146FB3-DDEF-4E94-B323-4980796AA364}"/>
    <dgm:cxn modelId="{48ABE7FA-1FE9-46B4-8C46-5D4F9115B770}" srcId="{CC84A454-3D20-4F13-BBD3-F47FB026107B}" destId="{B6944359-4EAD-4D7D-8211-D3F1FF77FCDF}" srcOrd="3" destOrd="0" parTransId="{69D0FB09-11E7-44A1-857F-3F19AE0797BC}" sibTransId="{D17E82FC-AAB2-47BB-9029-D9A22AF1E9FB}"/>
    <dgm:cxn modelId="{78E2E2EB-C8F9-4EF5-BC90-62B634C42EFE}" type="presOf" srcId="{6513F4CC-C393-4530-8E53-B63423102219}" destId="{8CA2DE8D-14BC-464D-9454-56C7CCBC5B49}" srcOrd="0" destOrd="0" presId="urn:microsoft.com/office/officeart/2005/8/layout/default"/>
    <dgm:cxn modelId="{6240249C-6484-48E6-B29E-DC2DEE35A92B}" type="presOf" srcId="{6C1B3491-DE6F-4818-B18B-750D2C6A5C04}" destId="{109B95FD-1BBB-4A64-969F-6019DF971D4F}" srcOrd="0" destOrd="0" presId="urn:microsoft.com/office/officeart/2005/8/layout/default"/>
    <dgm:cxn modelId="{6E703286-C62F-4F12-AAA2-2C09A34100C6}" srcId="{CC84A454-3D20-4F13-BBD3-F47FB026107B}" destId="{6513F4CC-C393-4530-8E53-B63423102219}" srcOrd="0" destOrd="0" parTransId="{109B1035-34FD-464F-BE04-175208A608D4}" sibTransId="{328033CD-2D3A-4849-AF8B-5F204345397B}"/>
    <dgm:cxn modelId="{779E5486-BA02-4CE4-A6E7-200895C911CC}" type="presOf" srcId="{4456F6BE-4CED-47F3-B5BA-ED83DFC61802}" destId="{FAEFC643-37F5-4745-8429-27F49A56775C}" srcOrd="0" destOrd="0" presId="urn:microsoft.com/office/officeart/2005/8/layout/default"/>
    <dgm:cxn modelId="{D1C79151-7C36-450A-BBE9-ABE005301DAD}" type="presOf" srcId="{B6944359-4EAD-4D7D-8211-D3F1FF77FCDF}" destId="{20DD5B2E-CEB8-4D8B-9B88-20AFD6042464}" srcOrd="0" destOrd="0" presId="urn:microsoft.com/office/officeart/2005/8/layout/default"/>
    <dgm:cxn modelId="{CCC706C2-FAF4-46C7-915E-0C4E5E968012}" srcId="{CC84A454-3D20-4F13-BBD3-F47FB026107B}" destId="{6C1B3491-DE6F-4818-B18B-750D2C6A5C04}" srcOrd="6" destOrd="0" parTransId="{06BD317E-899C-4415-8860-B1A65A696DD0}" sibTransId="{7AA648DD-3AEA-4ACB-9C0D-58682B3AA262}"/>
    <dgm:cxn modelId="{2A1C8E49-884D-454B-BF00-A4270954577C}" srcId="{CC84A454-3D20-4F13-BBD3-F47FB026107B}" destId="{9686F2C3-A76A-4D28-BDA2-A5E7808369CE}" srcOrd="5" destOrd="0" parTransId="{A733166B-9328-480E-9A60-9CC67517EDC6}" sibTransId="{DA5CCD99-FE9A-421A-82D7-31D1C788645A}"/>
    <dgm:cxn modelId="{179459C6-6D73-4B66-BC53-FDF2A1832D57}" type="presOf" srcId="{CC84A454-3D20-4F13-BBD3-F47FB026107B}" destId="{C6D3AB6C-D6E7-4A6C-AE21-E10EAC830E2B}" srcOrd="0" destOrd="0" presId="urn:microsoft.com/office/officeart/2005/8/layout/default"/>
    <dgm:cxn modelId="{453FDAD4-5B36-4E6F-9791-DB699B4B3F57}" type="presParOf" srcId="{C6D3AB6C-D6E7-4A6C-AE21-E10EAC830E2B}" destId="{8CA2DE8D-14BC-464D-9454-56C7CCBC5B49}" srcOrd="0" destOrd="0" presId="urn:microsoft.com/office/officeart/2005/8/layout/default"/>
    <dgm:cxn modelId="{8D58DAE7-5614-4942-ABA9-D9B6B3B52F5D}" type="presParOf" srcId="{C6D3AB6C-D6E7-4A6C-AE21-E10EAC830E2B}" destId="{8D2E5979-4C05-42B3-A529-2164DCF4DEEB}" srcOrd="1" destOrd="0" presId="urn:microsoft.com/office/officeart/2005/8/layout/default"/>
    <dgm:cxn modelId="{2D9D3FE9-6430-45A4-9BD4-AF6F2ECF813D}" type="presParOf" srcId="{C6D3AB6C-D6E7-4A6C-AE21-E10EAC830E2B}" destId="{9B9743DD-FC2E-4CE8-946E-448D67A9DA32}" srcOrd="2" destOrd="0" presId="urn:microsoft.com/office/officeart/2005/8/layout/default"/>
    <dgm:cxn modelId="{532C7CBD-4A74-493F-8F72-971F89261ABC}" type="presParOf" srcId="{C6D3AB6C-D6E7-4A6C-AE21-E10EAC830E2B}" destId="{579E918C-FED2-4728-9EEE-5F5F18BAA3E1}" srcOrd="3" destOrd="0" presId="urn:microsoft.com/office/officeart/2005/8/layout/default"/>
    <dgm:cxn modelId="{EBA5FC3F-C4D0-4DC0-838E-CC303892396D}" type="presParOf" srcId="{C6D3AB6C-D6E7-4A6C-AE21-E10EAC830E2B}" destId="{FAEFC643-37F5-4745-8429-27F49A56775C}" srcOrd="4" destOrd="0" presId="urn:microsoft.com/office/officeart/2005/8/layout/default"/>
    <dgm:cxn modelId="{BB980713-8DD7-495A-A7CE-39055B952816}" type="presParOf" srcId="{C6D3AB6C-D6E7-4A6C-AE21-E10EAC830E2B}" destId="{906E7BEF-951E-4E05-92E3-585771CE5CF5}" srcOrd="5" destOrd="0" presId="urn:microsoft.com/office/officeart/2005/8/layout/default"/>
    <dgm:cxn modelId="{C99CEE35-9EDE-4172-9F02-24E6C66A2484}" type="presParOf" srcId="{C6D3AB6C-D6E7-4A6C-AE21-E10EAC830E2B}" destId="{20DD5B2E-CEB8-4D8B-9B88-20AFD6042464}" srcOrd="6" destOrd="0" presId="urn:microsoft.com/office/officeart/2005/8/layout/default"/>
    <dgm:cxn modelId="{9E3332D4-5EC6-4D07-99CA-EED4954F1049}" type="presParOf" srcId="{C6D3AB6C-D6E7-4A6C-AE21-E10EAC830E2B}" destId="{9779A713-6FB3-4C7B-9661-BD12C87FDFCB}" srcOrd="7" destOrd="0" presId="urn:microsoft.com/office/officeart/2005/8/layout/default"/>
    <dgm:cxn modelId="{AFA5520A-E87D-4723-A31A-CBFA9ED12D89}" type="presParOf" srcId="{C6D3AB6C-D6E7-4A6C-AE21-E10EAC830E2B}" destId="{914CBC2D-9497-4941-B918-FCB689B69488}" srcOrd="8" destOrd="0" presId="urn:microsoft.com/office/officeart/2005/8/layout/default"/>
    <dgm:cxn modelId="{30C96A63-90BC-40D3-ABFE-4558B6349F2E}" type="presParOf" srcId="{C6D3AB6C-D6E7-4A6C-AE21-E10EAC830E2B}" destId="{5A378067-B47E-485F-A2ED-CB566C21F90C}" srcOrd="9" destOrd="0" presId="urn:microsoft.com/office/officeart/2005/8/layout/default"/>
    <dgm:cxn modelId="{EE16961E-A8BB-4169-9DCA-F996F804325F}" type="presParOf" srcId="{C6D3AB6C-D6E7-4A6C-AE21-E10EAC830E2B}" destId="{1E68D384-D8A7-448D-B163-08A984DEE50A}" srcOrd="10" destOrd="0" presId="urn:microsoft.com/office/officeart/2005/8/layout/default"/>
    <dgm:cxn modelId="{7523BC14-5117-41A2-B769-6E390E3C439B}" type="presParOf" srcId="{C6D3AB6C-D6E7-4A6C-AE21-E10EAC830E2B}" destId="{30D0C688-C771-4A05-A998-B9CEEAAE923C}" srcOrd="11" destOrd="0" presId="urn:microsoft.com/office/officeart/2005/8/layout/default"/>
    <dgm:cxn modelId="{F40194F3-7B38-4424-98DF-3275D8553034}" type="presParOf" srcId="{C6D3AB6C-D6E7-4A6C-AE21-E10EAC830E2B}" destId="{109B95FD-1BBB-4A64-969F-6019DF971D4F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A07B96A-4705-41A8-9EB8-F8D56216C401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59E2585-8FE0-4CD8-A288-00CB4065936D}">
      <dgm:prSet/>
      <dgm:spPr/>
      <dgm:t>
        <a:bodyPr/>
        <a:lstStyle/>
        <a:p>
          <a:pPr>
            <a:defRPr cap="all"/>
          </a:pPr>
          <a:r>
            <a:rPr lang="en-US" smtClean="0"/>
            <a:t>Dr. Toi Geil, Director</a:t>
          </a:r>
          <a:endParaRPr lang="en-US" dirty="0"/>
        </a:p>
        <a:p>
          <a:pPr>
            <a:defRPr cap="all"/>
          </a:pPr>
          <a:r>
            <a:rPr lang="en-US" dirty="0"/>
            <a:t>University of Wyoming</a:t>
          </a:r>
        </a:p>
        <a:p>
          <a:pPr>
            <a:defRPr cap="all"/>
          </a:pPr>
          <a:r>
            <a:rPr lang="en-US" dirty="0"/>
            <a:t>tgeil@uwyo.edu</a:t>
          </a:r>
        </a:p>
      </dgm:t>
    </dgm:pt>
    <dgm:pt modelId="{D66CF482-B66A-4AC7-AE27-8E8B69A5F652}" type="parTrans" cxnId="{826B5D3D-975F-40FA-BC67-5037FD2A872F}">
      <dgm:prSet/>
      <dgm:spPr/>
      <dgm:t>
        <a:bodyPr/>
        <a:lstStyle/>
        <a:p>
          <a:endParaRPr lang="en-US"/>
        </a:p>
      </dgm:t>
    </dgm:pt>
    <dgm:pt modelId="{F14E852E-DBFC-4460-B8DB-30831E0D8A04}" type="sibTrans" cxnId="{826B5D3D-975F-40FA-BC67-5037FD2A872F}">
      <dgm:prSet/>
      <dgm:spPr/>
      <dgm:t>
        <a:bodyPr/>
        <a:lstStyle/>
        <a:p>
          <a:endParaRPr lang="en-US"/>
        </a:p>
      </dgm:t>
    </dgm:pt>
    <dgm:pt modelId="{25AA19BC-86D8-4305-A0C3-665FF2BF810B}">
      <dgm:prSet/>
      <dgm:spPr/>
      <dgm:t>
        <a:bodyPr/>
        <a:lstStyle/>
        <a:p>
          <a:pPr>
            <a:defRPr cap="all"/>
          </a:pPr>
          <a:r>
            <a:rPr lang="en-US" dirty="0"/>
            <a:t>Eirin Grimes</a:t>
          </a:r>
        </a:p>
        <a:p>
          <a:pPr>
            <a:defRPr cap="all"/>
          </a:pPr>
          <a:r>
            <a:rPr lang="en-US" dirty="0"/>
            <a:t>University of Northern Colorado</a:t>
          </a:r>
        </a:p>
        <a:p>
          <a:pPr>
            <a:defRPr cap="all"/>
          </a:pPr>
          <a:r>
            <a:rPr lang="en-US" dirty="0"/>
            <a:t>Eirin.grimes@unco.edu</a:t>
          </a:r>
        </a:p>
      </dgm:t>
    </dgm:pt>
    <dgm:pt modelId="{7A90EE2F-1F73-4499-B751-6E2262A8E529}" type="parTrans" cxnId="{DFF7FE5A-1023-4052-8EE2-FCC7D945ADCB}">
      <dgm:prSet/>
      <dgm:spPr/>
      <dgm:t>
        <a:bodyPr/>
        <a:lstStyle/>
        <a:p>
          <a:endParaRPr lang="en-US"/>
        </a:p>
      </dgm:t>
    </dgm:pt>
    <dgm:pt modelId="{31642809-B8C0-4823-A035-971558F13CEF}" type="sibTrans" cxnId="{DFF7FE5A-1023-4052-8EE2-FCC7D945ADCB}">
      <dgm:prSet/>
      <dgm:spPr/>
      <dgm:t>
        <a:bodyPr/>
        <a:lstStyle/>
        <a:p>
          <a:endParaRPr lang="en-US"/>
        </a:p>
      </dgm:t>
    </dgm:pt>
    <dgm:pt modelId="{569273E2-C616-4974-B36F-C0658A7ADCAD}" type="pres">
      <dgm:prSet presAssocID="{1A07B96A-4705-41A8-9EB8-F8D56216C40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379BA3-A103-435E-A07F-7B5D70CE8C5B}" type="pres">
      <dgm:prSet presAssocID="{D59E2585-8FE0-4CD8-A288-00CB4065936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90D8D7-32FA-475C-A6FC-E1FA7F005E6D}" type="pres">
      <dgm:prSet presAssocID="{F14E852E-DBFC-4460-B8DB-30831E0D8A04}" presName="spacer" presStyleCnt="0"/>
      <dgm:spPr/>
    </dgm:pt>
    <dgm:pt modelId="{2E591A1A-D0B2-4F05-B428-CC8A4334EE6B}" type="pres">
      <dgm:prSet presAssocID="{25AA19BC-86D8-4305-A0C3-665FF2BF810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6B5D3D-975F-40FA-BC67-5037FD2A872F}" srcId="{1A07B96A-4705-41A8-9EB8-F8D56216C401}" destId="{D59E2585-8FE0-4CD8-A288-00CB4065936D}" srcOrd="0" destOrd="0" parTransId="{D66CF482-B66A-4AC7-AE27-8E8B69A5F652}" sibTransId="{F14E852E-DBFC-4460-B8DB-30831E0D8A04}"/>
    <dgm:cxn modelId="{AAE3F7C9-9371-4DED-9807-0F7A3E6E32D9}" type="presOf" srcId="{D59E2585-8FE0-4CD8-A288-00CB4065936D}" destId="{82379BA3-A103-435E-A07F-7B5D70CE8C5B}" srcOrd="0" destOrd="0" presId="urn:microsoft.com/office/officeart/2005/8/layout/vList2"/>
    <dgm:cxn modelId="{D64F5011-6A49-4355-B33D-B3A512FE262E}" type="presOf" srcId="{1A07B96A-4705-41A8-9EB8-F8D56216C401}" destId="{569273E2-C616-4974-B36F-C0658A7ADCAD}" srcOrd="0" destOrd="0" presId="urn:microsoft.com/office/officeart/2005/8/layout/vList2"/>
    <dgm:cxn modelId="{DFF7FE5A-1023-4052-8EE2-FCC7D945ADCB}" srcId="{1A07B96A-4705-41A8-9EB8-F8D56216C401}" destId="{25AA19BC-86D8-4305-A0C3-665FF2BF810B}" srcOrd="1" destOrd="0" parTransId="{7A90EE2F-1F73-4499-B751-6E2262A8E529}" sibTransId="{31642809-B8C0-4823-A035-971558F13CEF}"/>
    <dgm:cxn modelId="{9D008DC8-8F0F-4FD9-B1C9-4D9012754475}" type="presOf" srcId="{25AA19BC-86D8-4305-A0C3-665FF2BF810B}" destId="{2E591A1A-D0B2-4F05-B428-CC8A4334EE6B}" srcOrd="0" destOrd="0" presId="urn:microsoft.com/office/officeart/2005/8/layout/vList2"/>
    <dgm:cxn modelId="{C6BC4F1F-D402-454B-8116-78536CF6DE6F}" type="presParOf" srcId="{569273E2-C616-4974-B36F-C0658A7ADCAD}" destId="{82379BA3-A103-435E-A07F-7B5D70CE8C5B}" srcOrd="0" destOrd="0" presId="urn:microsoft.com/office/officeart/2005/8/layout/vList2"/>
    <dgm:cxn modelId="{1322E51B-C870-44D3-9588-D7BCE74DDEFF}" type="presParOf" srcId="{569273E2-C616-4974-B36F-C0658A7ADCAD}" destId="{3190D8D7-32FA-475C-A6FC-E1FA7F005E6D}" srcOrd="1" destOrd="0" presId="urn:microsoft.com/office/officeart/2005/8/layout/vList2"/>
    <dgm:cxn modelId="{4309C548-E468-49D4-8578-E4E4DF11BE63}" type="presParOf" srcId="{569273E2-C616-4974-B36F-C0658A7ADCAD}" destId="{2E591A1A-D0B2-4F05-B428-CC8A4334EE6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750E90-82BF-4255-A813-9E9D6360986D}">
      <dsp:nvSpPr>
        <dsp:cNvPr id="0" name=""/>
        <dsp:cNvSpPr/>
      </dsp:nvSpPr>
      <dsp:spPr>
        <a:xfrm>
          <a:off x="1348802" y="350346"/>
          <a:ext cx="929664" cy="92966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973D15-02B6-4725-B6D3-71C44858F078}">
      <dsp:nvSpPr>
        <dsp:cNvPr id="0" name=""/>
        <dsp:cNvSpPr/>
      </dsp:nvSpPr>
      <dsp:spPr>
        <a:xfrm>
          <a:off x="780674" y="1587953"/>
          <a:ext cx="206592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Mindfulness vs. Over-identification</a:t>
          </a:r>
        </a:p>
      </dsp:txBody>
      <dsp:txXfrm>
        <a:off x="780674" y="1587953"/>
        <a:ext cx="2065920" cy="720000"/>
      </dsp:txXfrm>
    </dsp:sp>
    <dsp:sp modelId="{8A81E1D5-D580-4223-9370-B41D6E933F0B}">
      <dsp:nvSpPr>
        <dsp:cNvPr id="0" name=""/>
        <dsp:cNvSpPr/>
      </dsp:nvSpPr>
      <dsp:spPr>
        <a:xfrm>
          <a:off x="3776258" y="350346"/>
          <a:ext cx="929664" cy="92966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7C58F9-1286-49BD-9FCC-9B035984CB71}">
      <dsp:nvSpPr>
        <dsp:cNvPr id="0" name=""/>
        <dsp:cNvSpPr/>
      </dsp:nvSpPr>
      <dsp:spPr>
        <a:xfrm>
          <a:off x="3208130" y="1587953"/>
          <a:ext cx="206592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Common Humanity vs. Isolation</a:t>
          </a:r>
        </a:p>
      </dsp:txBody>
      <dsp:txXfrm>
        <a:off x="3208130" y="1587953"/>
        <a:ext cx="2065920" cy="720000"/>
      </dsp:txXfrm>
    </dsp:sp>
    <dsp:sp modelId="{F002401B-80C8-48FF-B004-CBFE59A88D2B}">
      <dsp:nvSpPr>
        <dsp:cNvPr id="0" name=""/>
        <dsp:cNvSpPr/>
      </dsp:nvSpPr>
      <dsp:spPr>
        <a:xfrm>
          <a:off x="2562530" y="2824433"/>
          <a:ext cx="929664" cy="92966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5ACF9B-2DF8-4AFA-8242-DFE9BE8AE9FF}">
      <dsp:nvSpPr>
        <dsp:cNvPr id="0" name=""/>
        <dsp:cNvSpPr/>
      </dsp:nvSpPr>
      <dsp:spPr>
        <a:xfrm>
          <a:off x="1994402" y="4062040"/>
          <a:ext cx="206592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Self-kindness vs. Self-judgement</a:t>
          </a:r>
        </a:p>
      </dsp:txBody>
      <dsp:txXfrm>
        <a:off x="1994402" y="4062040"/>
        <a:ext cx="206592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B65554-2A32-44A2-BF92-E2E2EA674F7D}">
      <dsp:nvSpPr>
        <dsp:cNvPr id="0" name=""/>
        <dsp:cNvSpPr/>
      </dsp:nvSpPr>
      <dsp:spPr>
        <a:xfrm>
          <a:off x="779168" y="869188"/>
          <a:ext cx="810000" cy="81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D218CA-F0BD-4207-9FF0-F8E773E6E61C}">
      <dsp:nvSpPr>
        <dsp:cNvPr id="0" name=""/>
        <dsp:cNvSpPr/>
      </dsp:nvSpPr>
      <dsp:spPr>
        <a:xfrm>
          <a:off x="284168" y="1949348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Happiness</a:t>
          </a:r>
        </a:p>
      </dsp:txBody>
      <dsp:txXfrm>
        <a:off x="284168" y="1949348"/>
        <a:ext cx="1800000" cy="720000"/>
      </dsp:txXfrm>
    </dsp:sp>
    <dsp:sp modelId="{176F12F4-A8D3-4B2B-B92D-5809F557832D}">
      <dsp:nvSpPr>
        <dsp:cNvPr id="0" name=""/>
        <dsp:cNvSpPr/>
      </dsp:nvSpPr>
      <dsp:spPr>
        <a:xfrm>
          <a:off x="2894168" y="869188"/>
          <a:ext cx="810000" cy="81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31555B-4174-4F12-968C-62B99D38633B}">
      <dsp:nvSpPr>
        <dsp:cNvPr id="0" name=""/>
        <dsp:cNvSpPr/>
      </dsp:nvSpPr>
      <dsp:spPr>
        <a:xfrm>
          <a:off x="2399168" y="1949348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Optimism</a:t>
          </a:r>
        </a:p>
      </dsp:txBody>
      <dsp:txXfrm>
        <a:off x="2399168" y="1949348"/>
        <a:ext cx="1800000" cy="720000"/>
      </dsp:txXfrm>
    </dsp:sp>
    <dsp:sp modelId="{07E526A3-D9F0-4D33-B8B4-C4F02FDA349F}">
      <dsp:nvSpPr>
        <dsp:cNvPr id="0" name=""/>
        <dsp:cNvSpPr/>
      </dsp:nvSpPr>
      <dsp:spPr>
        <a:xfrm>
          <a:off x="5009168" y="869188"/>
          <a:ext cx="810000" cy="81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4A609B-CB64-476B-9577-F3A799B5B658}">
      <dsp:nvSpPr>
        <dsp:cNvPr id="0" name=""/>
        <dsp:cNvSpPr/>
      </dsp:nvSpPr>
      <dsp:spPr>
        <a:xfrm>
          <a:off x="4514168" y="1949348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Life satisfaction</a:t>
          </a:r>
        </a:p>
      </dsp:txBody>
      <dsp:txXfrm>
        <a:off x="4514168" y="1949348"/>
        <a:ext cx="1800000" cy="720000"/>
      </dsp:txXfrm>
    </dsp:sp>
    <dsp:sp modelId="{D4371627-37CB-4B50-8510-1C9AC8765EE2}">
      <dsp:nvSpPr>
        <dsp:cNvPr id="0" name=""/>
        <dsp:cNvSpPr/>
      </dsp:nvSpPr>
      <dsp:spPr>
        <a:xfrm>
          <a:off x="7124168" y="869188"/>
          <a:ext cx="810000" cy="81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3EC39C-9480-4C7A-9132-12C2B4992660}">
      <dsp:nvSpPr>
        <dsp:cNvPr id="0" name=""/>
        <dsp:cNvSpPr/>
      </dsp:nvSpPr>
      <dsp:spPr>
        <a:xfrm>
          <a:off x="6629168" y="1949348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Body appreciation</a:t>
          </a:r>
        </a:p>
      </dsp:txBody>
      <dsp:txXfrm>
        <a:off x="6629168" y="1949348"/>
        <a:ext cx="1800000" cy="720000"/>
      </dsp:txXfrm>
    </dsp:sp>
    <dsp:sp modelId="{ADA16AF5-EA8F-4BF6-9214-48AB6D20AFB9}">
      <dsp:nvSpPr>
        <dsp:cNvPr id="0" name=""/>
        <dsp:cNvSpPr/>
      </dsp:nvSpPr>
      <dsp:spPr>
        <a:xfrm>
          <a:off x="9239168" y="869188"/>
          <a:ext cx="810000" cy="81000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81ECFD-0D73-48B9-99F6-CC961E659104}">
      <dsp:nvSpPr>
        <dsp:cNvPr id="0" name=""/>
        <dsp:cNvSpPr/>
      </dsp:nvSpPr>
      <dsp:spPr>
        <a:xfrm>
          <a:off x="8744168" y="1949348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Motivation</a:t>
          </a:r>
        </a:p>
      </dsp:txBody>
      <dsp:txXfrm>
        <a:off x="8744168" y="1949348"/>
        <a:ext cx="180000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362340-64E4-496D-ABEA-8E38D62B2B0E}">
      <dsp:nvSpPr>
        <dsp:cNvPr id="0" name=""/>
        <dsp:cNvSpPr/>
      </dsp:nvSpPr>
      <dsp:spPr>
        <a:xfrm>
          <a:off x="0" y="1905"/>
          <a:ext cx="6451943" cy="81212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8847B6-6C33-4A8C-AD31-53FC41F2E63F}">
      <dsp:nvSpPr>
        <dsp:cNvPr id="0" name=""/>
        <dsp:cNvSpPr/>
      </dsp:nvSpPr>
      <dsp:spPr>
        <a:xfrm>
          <a:off x="245669" y="184635"/>
          <a:ext cx="446671" cy="446671"/>
        </a:xfrm>
        <a:prstGeom prst="rect">
          <a:avLst/>
        </a:prstGeom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EBD84F-A30B-407C-8961-88930372E1DF}">
      <dsp:nvSpPr>
        <dsp:cNvPr id="0" name=""/>
        <dsp:cNvSpPr/>
      </dsp:nvSpPr>
      <dsp:spPr>
        <a:xfrm>
          <a:off x="938009" y="1905"/>
          <a:ext cx="5513933" cy="8121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950" tIns="85950" rIns="85950" bIns="85950" numCol="1" spcCol="1270" anchor="ctr" anchorCtr="0">
          <a:noAutofit/>
        </a:bodyPr>
        <a:lstStyle/>
        <a:p>
          <a:pPr lvl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Depression</a:t>
          </a:r>
        </a:p>
      </dsp:txBody>
      <dsp:txXfrm>
        <a:off x="938009" y="1905"/>
        <a:ext cx="5513933" cy="812129"/>
      </dsp:txXfrm>
    </dsp:sp>
    <dsp:sp modelId="{D9C39670-7C6C-429A-AE43-94DEDF7FBD30}">
      <dsp:nvSpPr>
        <dsp:cNvPr id="0" name=""/>
        <dsp:cNvSpPr/>
      </dsp:nvSpPr>
      <dsp:spPr>
        <a:xfrm>
          <a:off x="0" y="1017068"/>
          <a:ext cx="6451943" cy="81212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EE9735-E8F5-4585-AABD-35BEBA2D4000}">
      <dsp:nvSpPr>
        <dsp:cNvPr id="0" name=""/>
        <dsp:cNvSpPr/>
      </dsp:nvSpPr>
      <dsp:spPr>
        <a:xfrm>
          <a:off x="245669" y="1199797"/>
          <a:ext cx="446671" cy="446671"/>
        </a:xfrm>
        <a:prstGeom prst="rect">
          <a:avLst/>
        </a:prstGeom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8639D0-0377-494F-B637-02AD3F34EAF4}">
      <dsp:nvSpPr>
        <dsp:cNvPr id="0" name=""/>
        <dsp:cNvSpPr/>
      </dsp:nvSpPr>
      <dsp:spPr>
        <a:xfrm>
          <a:off x="938009" y="1017068"/>
          <a:ext cx="5513933" cy="8121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950" tIns="85950" rIns="85950" bIns="85950" numCol="1" spcCol="1270" anchor="ctr" anchorCtr="0">
          <a:noAutofit/>
        </a:bodyPr>
        <a:lstStyle/>
        <a:p>
          <a:pPr lvl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Anxiety</a:t>
          </a:r>
        </a:p>
      </dsp:txBody>
      <dsp:txXfrm>
        <a:off x="938009" y="1017068"/>
        <a:ext cx="5513933" cy="812129"/>
      </dsp:txXfrm>
    </dsp:sp>
    <dsp:sp modelId="{36384267-8BBF-4C7C-9A75-1D42776F972F}">
      <dsp:nvSpPr>
        <dsp:cNvPr id="0" name=""/>
        <dsp:cNvSpPr/>
      </dsp:nvSpPr>
      <dsp:spPr>
        <a:xfrm>
          <a:off x="0" y="2032230"/>
          <a:ext cx="6451943" cy="81212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957E13-3CB3-4764-A06B-03AA05B9EF6D}">
      <dsp:nvSpPr>
        <dsp:cNvPr id="0" name=""/>
        <dsp:cNvSpPr/>
      </dsp:nvSpPr>
      <dsp:spPr>
        <a:xfrm>
          <a:off x="245669" y="2214959"/>
          <a:ext cx="446671" cy="446671"/>
        </a:xfrm>
        <a:prstGeom prst="rect">
          <a:avLst/>
        </a:prstGeom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325E0C-2231-42FE-9D44-C20BEA74EFE6}">
      <dsp:nvSpPr>
        <dsp:cNvPr id="0" name=""/>
        <dsp:cNvSpPr/>
      </dsp:nvSpPr>
      <dsp:spPr>
        <a:xfrm>
          <a:off x="938009" y="2032230"/>
          <a:ext cx="5513933" cy="8121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950" tIns="85950" rIns="85950" bIns="85950" numCol="1" spcCol="1270" anchor="ctr" anchorCtr="0">
          <a:noAutofit/>
        </a:bodyPr>
        <a:lstStyle/>
        <a:p>
          <a:pPr lvl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Stress</a:t>
          </a:r>
        </a:p>
      </dsp:txBody>
      <dsp:txXfrm>
        <a:off x="938009" y="2032230"/>
        <a:ext cx="5513933" cy="812129"/>
      </dsp:txXfrm>
    </dsp:sp>
    <dsp:sp modelId="{C781936C-447E-4A59-A3D1-2742E7EE995E}">
      <dsp:nvSpPr>
        <dsp:cNvPr id="0" name=""/>
        <dsp:cNvSpPr/>
      </dsp:nvSpPr>
      <dsp:spPr>
        <a:xfrm>
          <a:off x="0" y="3047392"/>
          <a:ext cx="6451943" cy="81212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7EA142-FD05-4B2E-A9C5-703F98E4C645}">
      <dsp:nvSpPr>
        <dsp:cNvPr id="0" name=""/>
        <dsp:cNvSpPr/>
      </dsp:nvSpPr>
      <dsp:spPr>
        <a:xfrm>
          <a:off x="245669" y="3230121"/>
          <a:ext cx="446671" cy="446671"/>
        </a:xfrm>
        <a:prstGeom prst="rect">
          <a:avLst/>
        </a:prstGeom>
        <a:blipFill>
          <a:blip xmlns:r="http://schemas.openxmlformats.org/officeDocument/2006/relationships"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95DBF1-9F5E-48DD-90F6-FEF681B8568B}">
      <dsp:nvSpPr>
        <dsp:cNvPr id="0" name=""/>
        <dsp:cNvSpPr/>
      </dsp:nvSpPr>
      <dsp:spPr>
        <a:xfrm>
          <a:off x="938009" y="3047392"/>
          <a:ext cx="5513933" cy="8121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950" tIns="85950" rIns="85950" bIns="85950" numCol="1" spcCol="1270" anchor="ctr" anchorCtr="0">
          <a:noAutofit/>
        </a:bodyPr>
        <a:lstStyle/>
        <a:p>
          <a:pPr lvl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Rumination</a:t>
          </a:r>
        </a:p>
      </dsp:txBody>
      <dsp:txXfrm>
        <a:off x="938009" y="3047392"/>
        <a:ext cx="5513933" cy="812129"/>
      </dsp:txXfrm>
    </dsp:sp>
    <dsp:sp modelId="{67BB1966-840D-4010-8150-77D62F5233B4}">
      <dsp:nvSpPr>
        <dsp:cNvPr id="0" name=""/>
        <dsp:cNvSpPr/>
      </dsp:nvSpPr>
      <dsp:spPr>
        <a:xfrm>
          <a:off x="0" y="4062554"/>
          <a:ext cx="6451943" cy="81212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08F1DD-B28D-440D-8AC1-BB3E7DEABE00}">
      <dsp:nvSpPr>
        <dsp:cNvPr id="0" name=""/>
        <dsp:cNvSpPr/>
      </dsp:nvSpPr>
      <dsp:spPr>
        <a:xfrm>
          <a:off x="245669" y="4245283"/>
          <a:ext cx="446671" cy="446671"/>
        </a:xfrm>
        <a:prstGeom prst="rect">
          <a:avLst/>
        </a:prstGeom>
        <a:blipFill>
          <a:blip xmlns:r="http://schemas.openxmlformats.org/officeDocument/2006/relationships"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F2B07B-E4F4-4C2E-A567-E015CD8321FA}">
      <dsp:nvSpPr>
        <dsp:cNvPr id="0" name=""/>
        <dsp:cNvSpPr/>
      </dsp:nvSpPr>
      <dsp:spPr>
        <a:xfrm>
          <a:off x="938009" y="4062554"/>
          <a:ext cx="5513933" cy="8121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950" tIns="85950" rIns="85950" bIns="85950" numCol="1" spcCol="1270" anchor="ctr" anchorCtr="0">
          <a:noAutofit/>
        </a:bodyPr>
        <a:lstStyle/>
        <a:p>
          <a:pPr lvl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Body shame </a:t>
          </a:r>
        </a:p>
      </dsp:txBody>
      <dsp:txXfrm>
        <a:off x="938009" y="4062554"/>
        <a:ext cx="5513933" cy="812129"/>
      </dsp:txXfrm>
    </dsp:sp>
    <dsp:sp modelId="{A78A0435-0BB0-45F1-8E1F-F360BD207B3D}">
      <dsp:nvSpPr>
        <dsp:cNvPr id="0" name=""/>
        <dsp:cNvSpPr/>
      </dsp:nvSpPr>
      <dsp:spPr>
        <a:xfrm>
          <a:off x="0" y="5077716"/>
          <a:ext cx="6451943" cy="81212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D2A080-A39A-4877-82C5-0350A689E3A2}">
      <dsp:nvSpPr>
        <dsp:cNvPr id="0" name=""/>
        <dsp:cNvSpPr/>
      </dsp:nvSpPr>
      <dsp:spPr>
        <a:xfrm>
          <a:off x="245669" y="5260445"/>
          <a:ext cx="446671" cy="446671"/>
        </a:xfrm>
        <a:prstGeom prst="rect">
          <a:avLst/>
        </a:prstGeom>
        <a:blipFill>
          <a:blip xmlns:r="http://schemas.openxmlformats.org/officeDocument/2006/relationships"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62825C-0B72-41FD-BF82-89A43DDDBCF1}">
      <dsp:nvSpPr>
        <dsp:cNvPr id="0" name=""/>
        <dsp:cNvSpPr/>
      </dsp:nvSpPr>
      <dsp:spPr>
        <a:xfrm>
          <a:off x="938009" y="5077716"/>
          <a:ext cx="5513933" cy="8121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950" tIns="85950" rIns="85950" bIns="85950" numCol="1" spcCol="1270" anchor="ctr" anchorCtr="0">
          <a:noAutofit/>
        </a:bodyPr>
        <a:lstStyle/>
        <a:p>
          <a:pPr lvl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Fear of failure</a:t>
          </a:r>
        </a:p>
      </dsp:txBody>
      <dsp:txXfrm>
        <a:off x="938009" y="5077716"/>
        <a:ext cx="5513933" cy="81212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8997BD-EB00-4078-AD99-57396EE60897}">
      <dsp:nvSpPr>
        <dsp:cNvPr id="0" name=""/>
        <dsp:cNvSpPr/>
      </dsp:nvSpPr>
      <dsp:spPr>
        <a:xfrm>
          <a:off x="0" y="0"/>
          <a:ext cx="5762989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</a:schemeClr>
            </a:gs>
            <a:gs pos="90000">
              <a:schemeClr val="dk2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 w="100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dk2">
              <a:hueOff val="0"/>
              <a:satOff val="0"/>
              <a:lumOff val="0"/>
              <a:alphaOff val="0"/>
              <a:shade val="27000"/>
              <a:satMod val="1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4BD489D-F8B4-443A-BF04-43DCB0077594}">
      <dsp:nvSpPr>
        <dsp:cNvPr id="0" name=""/>
        <dsp:cNvSpPr/>
      </dsp:nvSpPr>
      <dsp:spPr>
        <a:xfrm>
          <a:off x="0" y="0"/>
          <a:ext cx="5762989" cy="25083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0" y="0"/>
        <a:ext cx="5762989" cy="2508374"/>
      </dsp:txXfrm>
    </dsp:sp>
    <dsp:sp modelId="{E111D61A-2730-4D6B-9E3D-862300B948DB}">
      <dsp:nvSpPr>
        <dsp:cNvPr id="0" name=""/>
        <dsp:cNvSpPr/>
      </dsp:nvSpPr>
      <dsp:spPr>
        <a:xfrm>
          <a:off x="0" y="2508374"/>
          <a:ext cx="5762989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</a:schemeClr>
            </a:gs>
            <a:gs pos="90000">
              <a:schemeClr val="dk2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 w="100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dk2">
              <a:hueOff val="0"/>
              <a:satOff val="0"/>
              <a:lumOff val="0"/>
              <a:alphaOff val="0"/>
              <a:shade val="27000"/>
              <a:satMod val="1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D378B2B-0A19-4497-B02D-626633045BA9}">
      <dsp:nvSpPr>
        <dsp:cNvPr id="0" name=""/>
        <dsp:cNvSpPr/>
      </dsp:nvSpPr>
      <dsp:spPr>
        <a:xfrm>
          <a:off x="0" y="2508374"/>
          <a:ext cx="5762989" cy="25083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  </a:t>
          </a:r>
          <a:endParaRPr lang="en-US" sz="1500" kern="1200" dirty="0"/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 </a:t>
          </a:r>
        </a:p>
      </dsp:txBody>
      <dsp:txXfrm>
        <a:off x="0" y="2508374"/>
        <a:ext cx="5762989" cy="250837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B588E4-ADCC-486F-8F28-729E91B012F7}">
      <dsp:nvSpPr>
        <dsp:cNvPr id="0" name=""/>
        <dsp:cNvSpPr/>
      </dsp:nvSpPr>
      <dsp:spPr>
        <a:xfrm>
          <a:off x="0" y="415465"/>
          <a:ext cx="8937171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0F7D9E-8B00-44A1-9BAD-8DB241FD084B}">
      <dsp:nvSpPr>
        <dsp:cNvPr id="0" name=""/>
        <dsp:cNvSpPr/>
      </dsp:nvSpPr>
      <dsp:spPr>
        <a:xfrm>
          <a:off x="446858" y="105505"/>
          <a:ext cx="6256019" cy="61992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463" tIns="0" rIns="236463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Informal Practice: Soothing Touch </a:t>
          </a:r>
        </a:p>
      </dsp:txBody>
      <dsp:txXfrm>
        <a:off x="477120" y="135767"/>
        <a:ext cx="6195495" cy="559396"/>
      </dsp:txXfrm>
    </dsp:sp>
    <dsp:sp modelId="{6EF5CC0F-7D52-4AAE-B729-EAF415E08D18}">
      <dsp:nvSpPr>
        <dsp:cNvPr id="0" name=""/>
        <dsp:cNvSpPr/>
      </dsp:nvSpPr>
      <dsp:spPr>
        <a:xfrm>
          <a:off x="0" y="1368025"/>
          <a:ext cx="8937171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09AB1F-68B4-43AD-8ACC-E4CBE9A629F8}">
      <dsp:nvSpPr>
        <dsp:cNvPr id="0" name=""/>
        <dsp:cNvSpPr/>
      </dsp:nvSpPr>
      <dsp:spPr>
        <a:xfrm>
          <a:off x="446858" y="1084957"/>
          <a:ext cx="6256019" cy="61992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463" tIns="0" rIns="236463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Informal Practice: Self-Compassion Break </a:t>
          </a:r>
        </a:p>
      </dsp:txBody>
      <dsp:txXfrm>
        <a:off x="477120" y="1115219"/>
        <a:ext cx="6195495" cy="559396"/>
      </dsp:txXfrm>
    </dsp:sp>
    <dsp:sp modelId="{1A8E71DB-6286-480C-B226-9831C718531B}">
      <dsp:nvSpPr>
        <dsp:cNvPr id="0" name=""/>
        <dsp:cNvSpPr/>
      </dsp:nvSpPr>
      <dsp:spPr>
        <a:xfrm>
          <a:off x="0" y="2320585"/>
          <a:ext cx="8937171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1B014A-B041-4D63-B353-8883A4E85DAE}">
      <dsp:nvSpPr>
        <dsp:cNvPr id="0" name=""/>
        <dsp:cNvSpPr/>
      </dsp:nvSpPr>
      <dsp:spPr>
        <a:xfrm>
          <a:off x="446858" y="2010625"/>
          <a:ext cx="6256019" cy="61992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463" tIns="0" rIns="236463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Informal Practice: Soles of the </a:t>
          </a:r>
          <a:r>
            <a:rPr lang="en-US" sz="2100" kern="1200" dirty="0" smtClean="0"/>
            <a:t>Feet</a:t>
          </a:r>
          <a:endParaRPr lang="en-US" sz="2100" kern="1200" dirty="0"/>
        </a:p>
      </dsp:txBody>
      <dsp:txXfrm>
        <a:off x="477120" y="2040887"/>
        <a:ext cx="6195495" cy="559396"/>
      </dsp:txXfrm>
    </dsp:sp>
    <dsp:sp modelId="{CAA78620-59B1-4957-8F39-B58E0DC29AC3}">
      <dsp:nvSpPr>
        <dsp:cNvPr id="0" name=""/>
        <dsp:cNvSpPr/>
      </dsp:nvSpPr>
      <dsp:spPr>
        <a:xfrm>
          <a:off x="0" y="3273145"/>
          <a:ext cx="8937171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918685-0584-42C4-B912-F962A98FEDDB}">
      <dsp:nvSpPr>
        <dsp:cNvPr id="0" name=""/>
        <dsp:cNvSpPr/>
      </dsp:nvSpPr>
      <dsp:spPr>
        <a:xfrm>
          <a:off x="446858" y="2963185"/>
          <a:ext cx="6256019" cy="61992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463" tIns="0" rIns="236463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Meditation: Affectionate Breathing</a:t>
          </a:r>
        </a:p>
      </dsp:txBody>
      <dsp:txXfrm>
        <a:off x="477120" y="2993447"/>
        <a:ext cx="6195495" cy="559396"/>
      </dsp:txXfrm>
    </dsp:sp>
    <dsp:sp modelId="{AFE06BC4-72BA-46E2-B3EB-2C1B4C6E1693}">
      <dsp:nvSpPr>
        <dsp:cNvPr id="0" name=""/>
        <dsp:cNvSpPr/>
      </dsp:nvSpPr>
      <dsp:spPr>
        <a:xfrm>
          <a:off x="0" y="4225705"/>
          <a:ext cx="8937171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6C3867-0A38-4764-9CEE-4AF7699BCB96}">
      <dsp:nvSpPr>
        <dsp:cNvPr id="0" name=""/>
        <dsp:cNvSpPr/>
      </dsp:nvSpPr>
      <dsp:spPr>
        <a:xfrm>
          <a:off x="446858" y="3915745"/>
          <a:ext cx="6256019" cy="61992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463" tIns="0" rIns="236463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Meditation: Compassionate Body Scan</a:t>
          </a:r>
        </a:p>
      </dsp:txBody>
      <dsp:txXfrm>
        <a:off x="477120" y="3946007"/>
        <a:ext cx="6195495" cy="559396"/>
      </dsp:txXfrm>
    </dsp:sp>
    <dsp:sp modelId="{794C7F4A-4642-44DD-9199-16953D4599F7}">
      <dsp:nvSpPr>
        <dsp:cNvPr id="0" name=""/>
        <dsp:cNvSpPr/>
      </dsp:nvSpPr>
      <dsp:spPr>
        <a:xfrm>
          <a:off x="0" y="5178265"/>
          <a:ext cx="8937171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B26171-3361-4519-9650-7310E15E2340}">
      <dsp:nvSpPr>
        <dsp:cNvPr id="0" name=""/>
        <dsp:cNvSpPr/>
      </dsp:nvSpPr>
      <dsp:spPr>
        <a:xfrm>
          <a:off x="446858" y="4868305"/>
          <a:ext cx="6256019" cy="61992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463" tIns="0" rIns="236463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Meditation: Loving-Kindness for a Loved One</a:t>
          </a:r>
        </a:p>
      </dsp:txBody>
      <dsp:txXfrm>
        <a:off x="477120" y="4898567"/>
        <a:ext cx="6195495" cy="55939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A2DE8D-14BC-464D-9454-56C7CCBC5B49}">
      <dsp:nvSpPr>
        <dsp:cNvPr id="0" name=""/>
        <dsp:cNvSpPr/>
      </dsp:nvSpPr>
      <dsp:spPr>
        <a:xfrm>
          <a:off x="3406" y="823533"/>
          <a:ext cx="2702123" cy="162127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Center for Mindful Self Compassion - </a:t>
          </a:r>
          <a:r>
            <a:rPr lang="en-US" sz="1500" kern="1200">
              <a:hlinkClick xmlns:r="http://schemas.openxmlformats.org/officeDocument/2006/relationships" r:id="rId1"/>
            </a:rPr>
            <a:t>https://centerformsc.org/</a:t>
          </a:r>
          <a:endParaRPr lang="en-US" sz="1500" kern="1200"/>
        </a:p>
      </dsp:txBody>
      <dsp:txXfrm>
        <a:off x="3406" y="823533"/>
        <a:ext cx="2702123" cy="1621274"/>
      </dsp:txXfrm>
    </dsp:sp>
    <dsp:sp modelId="{9B9743DD-FC2E-4CE8-946E-448D67A9DA32}">
      <dsp:nvSpPr>
        <dsp:cNvPr id="0" name=""/>
        <dsp:cNvSpPr/>
      </dsp:nvSpPr>
      <dsp:spPr>
        <a:xfrm>
          <a:off x="2975741" y="823533"/>
          <a:ext cx="2702123" cy="162127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/>
            <a:t>Germer</a:t>
          </a:r>
          <a:r>
            <a:rPr lang="en-US" sz="1500" kern="1200" dirty="0"/>
            <a:t>, C. K. (2009). The mindful path to self-compassion: Freeing yourself from destructive thoughts and emotions.  Guilford Press.</a:t>
          </a:r>
        </a:p>
      </dsp:txBody>
      <dsp:txXfrm>
        <a:off x="2975741" y="823533"/>
        <a:ext cx="2702123" cy="1621274"/>
      </dsp:txXfrm>
    </dsp:sp>
    <dsp:sp modelId="{FAEFC643-37F5-4745-8429-27F49A56775C}">
      <dsp:nvSpPr>
        <dsp:cNvPr id="0" name=""/>
        <dsp:cNvSpPr/>
      </dsp:nvSpPr>
      <dsp:spPr>
        <a:xfrm>
          <a:off x="5948077" y="823533"/>
          <a:ext cx="2702123" cy="162127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Gilbert, P. (2009).  The compassionate mind: A new approach to life’s challenges.  Constable &amp; Robbinson.</a:t>
          </a:r>
        </a:p>
      </dsp:txBody>
      <dsp:txXfrm>
        <a:off x="5948077" y="823533"/>
        <a:ext cx="2702123" cy="1621274"/>
      </dsp:txXfrm>
    </dsp:sp>
    <dsp:sp modelId="{20DD5B2E-CEB8-4D8B-9B88-20AFD6042464}">
      <dsp:nvSpPr>
        <dsp:cNvPr id="0" name=""/>
        <dsp:cNvSpPr/>
      </dsp:nvSpPr>
      <dsp:spPr>
        <a:xfrm>
          <a:off x="8920413" y="823533"/>
          <a:ext cx="2702123" cy="162127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Gilbert, P &amp; </a:t>
          </a:r>
          <a:r>
            <a:rPr lang="en-US" sz="1500" kern="1200" dirty="0" err="1"/>
            <a:t>Chodon</a:t>
          </a:r>
          <a:r>
            <a:rPr lang="en-US" sz="1500" kern="1200" dirty="0"/>
            <a:t>. (2014).  Mindful compassion: How the science of compassion can help you understand your emotions, live in the present, and connect deeply with others. New Harbinger Publications.</a:t>
          </a:r>
        </a:p>
      </dsp:txBody>
      <dsp:txXfrm>
        <a:off x="8920413" y="823533"/>
        <a:ext cx="2702123" cy="1621274"/>
      </dsp:txXfrm>
    </dsp:sp>
    <dsp:sp modelId="{914CBC2D-9497-4941-B918-FCB689B69488}">
      <dsp:nvSpPr>
        <dsp:cNvPr id="0" name=""/>
        <dsp:cNvSpPr/>
      </dsp:nvSpPr>
      <dsp:spPr>
        <a:xfrm>
          <a:off x="1489573" y="2715020"/>
          <a:ext cx="2702123" cy="162127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Neff, K (2011). Self-compassion: The proven power of being kind to yourself. HarperCollins.</a:t>
          </a:r>
        </a:p>
      </dsp:txBody>
      <dsp:txXfrm>
        <a:off x="1489573" y="2715020"/>
        <a:ext cx="2702123" cy="1621274"/>
      </dsp:txXfrm>
    </dsp:sp>
    <dsp:sp modelId="{1E68D384-D8A7-448D-B163-08A984DEE50A}">
      <dsp:nvSpPr>
        <dsp:cNvPr id="0" name=""/>
        <dsp:cNvSpPr/>
      </dsp:nvSpPr>
      <dsp:spPr>
        <a:xfrm>
          <a:off x="4461909" y="2715020"/>
          <a:ext cx="2702123" cy="162127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Neff, K. &amp; </a:t>
          </a:r>
          <a:r>
            <a:rPr lang="en-US" sz="1500" kern="1200" dirty="0" err="1"/>
            <a:t>Germer</a:t>
          </a:r>
          <a:r>
            <a:rPr lang="en-US" sz="1500" kern="1200" dirty="0"/>
            <a:t>, C. K. (2018). The mindful self-compassion workbook: A proven way to accept yourself, build inner strength, and thrive. Guilford Press.</a:t>
          </a:r>
        </a:p>
      </dsp:txBody>
      <dsp:txXfrm>
        <a:off x="4461909" y="2715020"/>
        <a:ext cx="2702123" cy="1621274"/>
      </dsp:txXfrm>
    </dsp:sp>
    <dsp:sp modelId="{109B95FD-1BBB-4A64-969F-6019DF971D4F}">
      <dsp:nvSpPr>
        <dsp:cNvPr id="0" name=""/>
        <dsp:cNvSpPr/>
      </dsp:nvSpPr>
      <dsp:spPr>
        <a:xfrm>
          <a:off x="7434245" y="2715020"/>
          <a:ext cx="2702123" cy="162127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/>
            <a:t>Treleaven</a:t>
          </a:r>
          <a:r>
            <a:rPr lang="en-US" sz="1500" kern="1200" dirty="0"/>
            <a:t>, D.A. (2018). Trauma-sensitive mindfulness practices for safe and transformative healing. W.W. Norton &amp; Company</a:t>
          </a:r>
        </a:p>
      </dsp:txBody>
      <dsp:txXfrm>
        <a:off x="7434245" y="2715020"/>
        <a:ext cx="2702123" cy="162127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379BA3-A103-435E-A07F-7B5D70CE8C5B}">
      <dsp:nvSpPr>
        <dsp:cNvPr id="0" name=""/>
        <dsp:cNvSpPr/>
      </dsp:nvSpPr>
      <dsp:spPr>
        <a:xfrm>
          <a:off x="0" y="1966"/>
          <a:ext cx="6993842" cy="250087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3000" kern="1200" smtClean="0"/>
            <a:t>Dr. Toi Geil, Director</a:t>
          </a:r>
          <a:endParaRPr lang="en-US" sz="3000" kern="1200" dirty="0"/>
        </a:p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3000" kern="1200" dirty="0"/>
            <a:t>University of Wyoming</a:t>
          </a:r>
        </a:p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3000" kern="1200" dirty="0"/>
            <a:t>tgeil@uwyo.edu</a:t>
          </a:r>
        </a:p>
      </dsp:txBody>
      <dsp:txXfrm>
        <a:off x="122083" y="124049"/>
        <a:ext cx="6749676" cy="2256709"/>
      </dsp:txXfrm>
    </dsp:sp>
    <dsp:sp modelId="{2E591A1A-D0B2-4F05-B428-CC8A4334EE6B}">
      <dsp:nvSpPr>
        <dsp:cNvPr id="0" name=""/>
        <dsp:cNvSpPr/>
      </dsp:nvSpPr>
      <dsp:spPr>
        <a:xfrm>
          <a:off x="0" y="2589242"/>
          <a:ext cx="6993842" cy="2500875"/>
        </a:xfrm>
        <a:prstGeom prst="roundRect">
          <a:avLst/>
        </a:prstGeom>
        <a:solidFill>
          <a:schemeClr val="accent5">
            <a:hueOff val="10875008"/>
            <a:satOff val="-63485"/>
            <a:lumOff val="-509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3000" kern="1200" dirty="0"/>
            <a:t>Eirin Grimes</a:t>
          </a:r>
        </a:p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3000" kern="1200" dirty="0"/>
            <a:t>University of Northern Colorado</a:t>
          </a:r>
        </a:p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3000" kern="1200" dirty="0"/>
            <a:t>Eirin.grimes@unco.edu</a:t>
          </a:r>
        </a:p>
      </dsp:txBody>
      <dsp:txXfrm>
        <a:off x="122083" y="2711325"/>
        <a:ext cx="6749676" cy="22567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442A41-B1C3-4A63-A7D2-D861961076CF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4E919-B56D-442F-BAA2-04E5861984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135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20BB3-3CCB-4FE5-991B-82F6BCB48AF3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46DE6-3336-457D-A091-FA20AC1C53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252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3074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5427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2455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3600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924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116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667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1026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68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8084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8938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720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054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6495F3-B757-4FAF-98AA-EDA7D1485485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1939C1-24D7-49E9-A58A-7960365209F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60943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194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102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72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5974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329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2CD92-9D15-43B4-8516-073FCDAC90D4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E1560-7126-406C-A531-3A398E8D0E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908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660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7212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02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34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3652CD92-9D15-43B4-8516-073FCDAC90D4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75E1560-7126-406C-A531-3A398E8D0E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359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8" r:id="rId1"/>
    <p:sldLayoutId id="2147484039" r:id="rId2"/>
    <p:sldLayoutId id="2147484040" r:id="rId3"/>
    <p:sldLayoutId id="2147484041" r:id="rId4"/>
    <p:sldLayoutId id="2147484042" r:id="rId5"/>
    <p:sldLayoutId id="2147484043" r:id="rId6"/>
    <p:sldLayoutId id="2147484044" r:id="rId7"/>
    <p:sldLayoutId id="2147484045" r:id="rId8"/>
    <p:sldLayoutId id="2147484046" r:id="rId9"/>
    <p:sldLayoutId id="2147484047" r:id="rId10"/>
    <p:sldLayoutId id="21474840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8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080/1529886030902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0C4F1C3-3ADD-491F-8C66-57912A24217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B323FE0-DFB0-4368-A3C2-FC1402A98C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4BCA77F-6A46-46C1-822E-DF8DB6F08D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7C684499-6F30-4C6A-8094-E2E3E91B30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5AECED4-26C2-4E8F-A340-2402369DC22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FE195F-D110-4F91-A847-5A4F68A54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467" y="863364"/>
            <a:ext cx="6657476" cy="51261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85000"/>
              </a:lnSpc>
            </a:pPr>
            <a:r>
              <a:rPr lang="en-US" sz="6000" b="1" cap="all" dirty="0">
                <a:solidFill>
                  <a:schemeClr val="tx1"/>
                </a:solidFill>
              </a:rPr>
              <a:t>Self-love and happiness: </a:t>
            </a:r>
            <a:r>
              <a:rPr lang="en-US" sz="5600" b="1" cap="all" dirty="0">
                <a:solidFill>
                  <a:schemeClr val="tx1"/>
                </a:solidFill>
              </a:rPr>
              <a:t/>
            </a:r>
            <a:br>
              <a:rPr lang="en-US" sz="5600" b="1" cap="all" dirty="0">
                <a:solidFill>
                  <a:schemeClr val="tx1"/>
                </a:solidFill>
              </a:rPr>
            </a:br>
            <a:r>
              <a:rPr lang="en-US" sz="4000" b="1" cap="all" dirty="0">
                <a:solidFill>
                  <a:schemeClr val="tx1"/>
                </a:solidFill>
              </a:rPr>
              <a:t>Implementing a self-compassion workshop on your campus</a:t>
            </a:r>
            <a:endParaRPr lang="en-US" sz="5600" b="1" cap="all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9213D27-7A25-46D8-B1BD-E470E49C6C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961243" y="2054826"/>
            <a:ext cx="0" cy="2743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8C59518-7EC0-49BD-A745-6590F6EB221B}"/>
              </a:ext>
            </a:extLst>
          </p:cNvPr>
          <p:cNvSpPr txBox="1">
            <a:spLocks/>
          </p:cNvSpPr>
          <p:nvPr/>
        </p:nvSpPr>
        <p:spPr>
          <a:xfrm>
            <a:off x="8394942" y="1834112"/>
            <a:ext cx="2716298" cy="1773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400" dirty="0">
                <a:solidFill>
                  <a:srgbClr val="FFFFFF"/>
                </a:solidFill>
              </a:rPr>
              <a:t>Toi Geil, PhD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solidFill>
                  <a:srgbClr val="FFFFFF"/>
                </a:solidFill>
              </a:rPr>
              <a:t>Director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solidFill>
                  <a:srgbClr val="FFFFFF"/>
                </a:solidFill>
              </a:rPr>
              <a:t>University Counseling Center</a:t>
            </a:r>
          </a:p>
          <a:p>
            <a:pPr>
              <a:lnSpc>
                <a:spcPct val="100000"/>
              </a:lnSpc>
            </a:pPr>
            <a:r>
              <a:rPr lang="en-US" sz="1400" dirty="0">
                <a:solidFill>
                  <a:srgbClr val="FFFFFF"/>
                </a:solidFill>
              </a:rPr>
              <a:t>University of Wyoming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FA5B0900-C8B9-4C1F-90DB-C0F1284E2214}"/>
              </a:ext>
            </a:extLst>
          </p:cNvPr>
          <p:cNvSpPr txBox="1">
            <a:spLocks/>
          </p:cNvSpPr>
          <p:nvPr/>
        </p:nvSpPr>
        <p:spPr>
          <a:xfrm>
            <a:off x="8567328" y="3735234"/>
            <a:ext cx="2998108" cy="24448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800" dirty="0">
              <a:solidFill>
                <a:srgbClr val="FFFFFF"/>
              </a:solidFill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solidFill>
                  <a:srgbClr val="FFFFFF"/>
                </a:solidFill>
              </a:rPr>
              <a:t>Eirin Grimes, MS, LPC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solidFill>
                  <a:srgbClr val="FFFFFF"/>
                </a:solidFill>
              </a:rPr>
              <a:t>Doctoral Candidate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solidFill>
                  <a:srgbClr val="FFFFFF"/>
                </a:solidFill>
              </a:rPr>
              <a:t>Counselor Education and Supervision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solidFill>
                  <a:srgbClr val="FFFFFF"/>
                </a:solidFill>
              </a:rPr>
              <a:t>University of Northern Colorado</a:t>
            </a:r>
          </a:p>
        </p:txBody>
      </p:sp>
    </p:spTree>
    <p:extLst>
      <p:ext uri="{BB962C8B-B14F-4D97-AF65-F5344CB8AC3E}">
        <p14:creationId xmlns:p14="http://schemas.microsoft.com/office/powerpoint/2010/main" val="5961133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E3DC42C2-6B58-404C-B339-2C72808A5B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1783" y="609600"/>
            <a:ext cx="6693061" cy="135636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Four Session Workshop</a:t>
            </a: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0CB9BD48-0F1A-490A-B392-9F828D7196A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959" r="20861" b="-1"/>
          <a:stretch/>
        </p:blipFill>
        <p:spPr>
          <a:xfrm>
            <a:off x="232861" y="243840"/>
            <a:ext cx="3646837" cy="637793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1783" y="2057400"/>
            <a:ext cx="6693061" cy="4038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000" dirty="0">
                <a:solidFill>
                  <a:srgbClr val="FFFFFF"/>
                </a:solidFill>
              </a:rPr>
              <a:t>Non-clinical Workshop</a:t>
            </a:r>
          </a:p>
          <a:p>
            <a:r>
              <a:rPr lang="en-US" sz="2000" dirty="0">
                <a:solidFill>
                  <a:srgbClr val="FFFFFF"/>
                </a:solidFill>
              </a:rPr>
              <a:t>Meets once a week for four weeks</a:t>
            </a:r>
          </a:p>
          <a:p>
            <a:r>
              <a:rPr lang="en-US" sz="2000" dirty="0">
                <a:solidFill>
                  <a:srgbClr val="FFFFFF"/>
                </a:solidFill>
              </a:rPr>
              <a:t>90 minute sessions</a:t>
            </a:r>
          </a:p>
          <a:p>
            <a:r>
              <a:rPr lang="en-US" sz="2000" dirty="0">
                <a:solidFill>
                  <a:srgbClr val="FFFFFF"/>
                </a:solidFill>
              </a:rPr>
              <a:t>University of Wyoming Wellness Center</a:t>
            </a:r>
          </a:p>
          <a:p>
            <a:r>
              <a:rPr lang="en-US" sz="2000" dirty="0">
                <a:solidFill>
                  <a:srgbClr val="FFFFFF"/>
                </a:solidFill>
              </a:rPr>
              <a:t>Open to Students, Staff, &amp; Faculty</a:t>
            </a:r>
          </a:p>
          <a:p>
            <a:endParaRPr lang="en-US" sz="2000" dirty="0">
              <a:solidFill>
                <a:srgbClr val="FFFFFF"/>
              </a:solidFill>
            </a:endParaRPr>
          </a:p>
          <a:p>
            <a:pPr marL="45720" indent="0">
              <a:buNone/>
            </a:pPr>
            <a:r>
              <a:rPr lang="en-US" sz="2000" dirty="0">
                <a:solidFill>
                  <a:srgbClr val="FFFFFF"/>
                </a:solidFill>
              </a:rPr>
              <a:t>Clinical Workshop</a:t>
            </a:r>
          </a:p>
          <a:p>
            <a:r>
              <a:rPr lang="en-US" sz="2000" dirty="0">
                <a:solidFill>
                  <a:srgbClr val="FFFFFF"/>
                </a:solidFill>
              </a:rPr>
              <a:t>University Counseling Center</a:t>
            </a:r>
          </a:p>
          <a:p>
            <a:r>
              <a:rPr lang="en-US" sz="2000" dirty="0">
                <a:solidFill>
                  <a:srgbClr val="FFFFFF"/>
                </a:solidFill>
              </a:rPr>
              <a:t>Open to UCC clients</a:t>
            </a:r>
          </a:p>
          <a:p>
            <a:pPr marL="274320" lvl="1" indent="0">
              <a:buNone/>
            </a:pPr>
            <a:endParaRPr lang="en-US" sz="1700" dirty="0">
              <a:solidFill>
                <a:srgbClr val="FFFFFF"/>
              </a:solidFill>
            </a:endParaRPr>
          </a:p>
          <a:p>
            <a:endParaRPr lang="en-US" sz="1700" dirty="0">
              <a:solidFill>
                <a:srgbClr val="FFFFFF"/>
              </a:solidFill>
            </a:endParaRPr>
          </a:p>
          <a:p>
            <a:pPr marL="274320" lvl="1" indent="0">
              <a:buNone/>
            </a:pPr>
            <a:endParaRPr lang="en-US" sz="1700" dirty="0">
              <a:solidFill>
                <a:srgbClr val="FFFFFF"/>
              </a:solidFill>
            </a:endParaRPr>
          </a:p>
          <a:p>
            <a:pPr marL="274320" lvl="1" indent="0">
              <a:buNone/>
            </a:pPr>
            <a:endParaRPr lang="en-US" sz="1700" dirty="0">
              <a:solidFill>
                <a:srgbClr val="FFFFFF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CF82941-5589-49BF-B6B1-76122B2D0EA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3840"/>
            <a:ext cx="11724640" cy="6377939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0818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1783" y="609600"/>
            <a:ext cx="6693061" cy="135636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Four Session Workshop</a:t>
            </a: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0CB9BD48-0F1A-490A-B392-9F828D7196A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959" r="20861" b="-1"/>
          <a:stretch/>
        </p:blipFill>
        <p:spPr>
          <a:xfrm>
            <a:off x="232861" y="243840"/>
            <a:ext cx="3646837" cy="637793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47A672B-020F-425B-842D-D58A93386F13}"/>
              </a:ext>
            </a:extLst>
          </p:cNvPr>
          <p:cNvSpPr/>
          <p:nvPr/>
        </p:nvSpPr>
        <p:spPr>
          <a:xfrm>
            <a:off x="4142102" y="243512"/>
            <a:ext cx="6096000" cy="63709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" indent="0">
              <a:buNone/>
            </a:pPr>
            <a:r>
              <a:rPr lang="en-US" sz="2400" dirty="0">
                <a:solidFill>
                  <a:schemeClr val="tx2"/>
                </a:solidFill>
              </a:rPr>
              <a:t>Based on: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Teaching the mindful self-compassion program: A guide for professionals (</a:t>
            </a:r>
            <a:r>
              <a:rPr lang="en-US" sz="2400" dirty="0" err="1">
                <a:solidFill>
                  <a:schemeClr val="tx2"/>
                </a:solidFill>
              </a:rPr>
              <a:t>Germer</a:t>
            </a:r>
            <a:r>
              <a:rPr lang="en-US" sz="2400" dirty="0">
                <a:solidFill>
                  <a:schemeClr val="tx2"/>
                </a:solidFill>
              </a:rPr>
              <a:t> &amp; Neff, 2019)</a:t>
            </a:r>
          </a:p>
          <a:p>
            <a:pPr marL="274320" lvl="1" indent="0">
              <a:buNone/>
            </a:pPr>
            <a:endParaRPr lang="en-US" sz="2400" dirty="0">
              <a:solidFill>
                <a:schemeClr val="tx2"/>
              </a:solidFill>
            </a:endParaRP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The mindful self-compassion workbook: A proven way to accept yourself, build inner strength, and thrive (Neff &amp; </a:t>
            </a:r>
            <a:r>
              <a:rPr lang="en-US" sz="2400" dirty="0" err="1">
                <a:solidFill>
                  <a:schemeClr val="tx2"/>
                </a:solidFill>
              </a:rPr>
              <a:t>Germer</a:t>
            </a:r>
            <a:r>
              <a:rPr lang="en-US" sz="2400" dirty="0">
                <a:solidFill>
                  <a:schemeClr val="tx2"/>
                </a:solidFill>
              </a:rPr>
              <a:t>, 2018)</a:t>
            </a:r>
          </a:p>
          <a:p>
            <a:pPr marL="274320" lvl="1" indent="0">
              <a:buNone/>
            </a:pPr>
            <a:endParaRPr lang="en-US" sz="2400" dirty="0">
              <a:solidFill>
                <a:schemeClr val="tx2"/>
              </a:solidFill>
            </a:endParaRP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MSC Teacher Training, Sponsored by the Center for Mindful Self-Compassion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January 13-19, 2019, </a:t>
            </a:r>
            <a:r>
              <a:rPr lang="en-US" sz="2400" dirty="0" smtClean="0">
                <a:solidFill>
                  <a:schemeClr val="tx2"/>
                </a:solidFill>
              </a:rPr>
              <a:t>Joshua Tree, </a:t>
            </a:r>
            <a:r>
              <a:rPr lang="en-US" sz="2400" dirty="0">
                <a:solidFill>
                  <a:schemeClr val="tx2"/>
                </a:solidFill>
              </a:rPr>
              <a:t>CA </a:t>
            </a:r>
          </a:p>
          <a:p>
            <a:pPr marL="274320" lvl="1" indent="0">
              <a:buNone/>
            </a:pPr>
            <a:endParaRPr lang="en-US" sz="2400" dirty="0">
              <a:solidFill>
                <a:schemeClr val="tx2"/>
              </a:solidFill>
            </a:endParaRP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Mindful Self-Compassion Intensive, Sponsored by the UCSD Center for Mindfulness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May 6-11, 2018, </a:t>
            </a:r>
            <a:r>
              <a:rPr lang="en-US" sz="2400" dirty="0" err="1" smtClean="0">
                <a:solidFill>
                  <a:schemeClr val="tx2"/>
                </a:solidFill>
              </a:rPr>
              <a:t>Esalen</a:t>
            </a:r>
            <a:r>
              <a:rPr lang="en-US" sz="2400" dirty="0" smtClean="0">
                <a:solidFill>
                  <a:schemeClr val="tx2"/>
                </a:solidFill>
              </a:rPr>
              <a:t>, </a:t>
            </a:r>
            <a:r>
              <a:rPr lang="en-US" sz="2400" dirty="0">
                <a:solidFill>
                  <a:schemeClr val="tx2"/>
                </a:solidFill>
              </a:rPr>
              <a:t>CA  </a:t>
            </a:r>
          </a:p>
        </p:txBody>
      </p:sp>
    </p:spTree>
    <p:extLst>
      <p:ext uri="{BB962C8B-B14F-4D97-AF65-F5344CB8AC3E}">
        <p14:creationId xmlns:p14="http://schemas.microsoft.com/office/powerpoint/2010/main" val="676010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43" y="516852"/>
            <a:ext cx="5417728" cy="144326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Self-Compassion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2400" dirty="0"/>
              <a:t>Session One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690" y="1829253"/>
            <a:ext cx="5729321" cy="4654673"/>
          </a:xfrm>
        </p:spPr>
        <p:txBody>
          <a:bodyPr>
            <a:normAutofit/>
          </a:bodyPr>
          <a:lstStyle/>
          <a:p>
            <a:r>
              <a:rPr lang="en-US" sz="1800" dirty="0"/>
              <a:t>Welcome &amp; Meditation </a:t>
            </a:r>
          </a:p>
          <a:p>
            <a:r>
              <a:rPr lang="en-US" sz="1800" dirty="0"/>
              <a:t>Topic: Guidelines for Interacting &amp; Practical Details </a:t>
            </a:r>
          </a:p>
          <a:p>
            <a:r>
              <a:rPr lang="en-US" sz="1800" dirty="0"/>
              <a:t>Topic: How to Approach Self-Compassion </a:t>
            </a:r>
          </a:p>
          <a:p>
            <a:pPr lvl="1"/>
            <a:r>
              <a:rPr lang="en-US" sz="1800" dirty="0"/>
              <a:t>Monitoring Safety </a:t>
            </a:r>
          </a:p>
          <a:p>
            <a:r>
              <a:rPr lang="en-US" sz="1800" dirty="0"/>
              <a:t>Exercise: How Would I Treat a Friend?</a:t>
            </a:r>
          </a:p>
          <a:p>
            <a:r>
              <a:rPr lang="en-US" sz="1800" dirty="0"/>
              <a:t>Topic: Research on Self-Compassion </a:t>
            </a:r>
          </a:p>
          <a:p>
            <a:r>
              <a:rPr lang="en-US" sz="1800" dirty="0"/>
              <a:t>Topic: What is Self-Compassion? </a:t>
            </a:r>
          </a:p>
          <a:p>
            <a:r>
              <a:rPr lang="en-US" sz="1800" dirty="0"/>
              <a:t>Topic: Physiology of Self-Compassion and Self-Criticism </a:t>
            </a:r>
          </a:p>
          <a:p>
            <a:r>
              <a:rPr lang="en-US" sz="1800" dirty="0"/>
              <a:t>Informal Practice: Soothing Touch </a:t>
            </a:r>
          </a:p>
          <a:p>
            <a:r>
              <a:rPr lang="en-US" sz="1800" dirty="0"/>
              <a:t>Informal Practice: Self-Compassion Break </a:t>
            </a:r>
          </a:p>
          <a:p>
            <a:r>
              <a:rPr lang="en-US" sz="1800" dirty="0"/>
              <a:t>Home Practice &amp; Closing</a:t>
            </a:r>
          </a:p>
        </p:txBody>
      </p:sp>
      <p:pic>
        <p:nvPicPr>
          <p:cNvPr id="6" name="Picture 5" descr="A picture containing clock&#10;&#10;Description automatically generated">
            <a:extLst>
              <a:ext uri="{FF2B5EF4-FFF2-40B4-BE49-F238E27FC236}">
                <a16:creationId xmlns:a16="http://schemas.microsoft.com/office/drawing/2014/main" id="{765C3167-A034-4E7A-A311-EB7508FC1FC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48" r="14732" b="-1"/>
          <a:stretch/>
        </p:blipFill>
        <p:spPr>
          <a:xfrm>
            <a:off x="6636743" y="1238487"/>
            <a:ext cx="4741120" cy="449306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10624" y="6227180"/>
            <a:ext cx="3553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(</a:t>
            </a:r>
            <a:r>
              <a:rPr lang="en-US" dirty="0" err="1"/>
              <a:t>Germer</a:t>
            </a:r>
            <a:r>
              <a:rPr lang="en-US" dirty="0"/>
              <a:t> &amp; Neff 2019b, p. 147-177) </a:t>
            </a:r>
          </a:p>
        </p:txBody>
      </p:sp>
    </p:spTree>
    <p:extLst>
      <p:ext uri="{BB962C8B-B14F-4D97-AF65-F5344CB8AC3E}">
        <p14:creationId xmlns:p14="http://schemas.microsoft.com/office/powerpoint/2010/main" val="1718928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43" y="516852"/>
            <a:ext cx="5417728" cy="1443269"/>
          </a:xfrm>
        </p:spPr>
        <p:txBody>
          <a:bodyPr>
            <a:normAutofit/>
          </a:bodyPr>
          <a:lstStyle/>
          <a:p>
            <a:r>
              <a:rPr lang="en-US" sz="4000" dirty="0"/>
              <a:t>Practicing Mindfulness</a:t>
            </a:r>
            <a:br>
              <a:rPr lang="en-US" sz="4000" dirty="0"/>
            </a:br>
            <a:r>
              <a:rPr lang="en-US" sz="2400" dirty="0"/>
              <a:t>Session </a:t>
            </a:r>
            <a:r>
              <a:rPr lang="en-US" sz="2400" dirty="0" smtClean="0"/>
              <a:t>Two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690" y="1829253"/>
            <a:ext cx="5729321" cy="465467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1800" dirty="0"/>
              <a:t>Opening Meditation: Affectionate Breathing </a:t>
            </a:r>
          </a:p>
          <a:p>
            <a:pPr lvl="0"/>
            <a:r>
              <a:rPr lang="en-US" sz="1800" dirty="0"/>
              <a:t>Practice Discussion </a:t>
            </a:r>
          </a:p>
          <a:p>
            <a:pPr lvl="0"/>
            <a:r>
              <a:rPr lang="en-US" sz="1800" dirty="0"/>
              <a:t>Theme: Practicing Mindfulness </a:t>
            </a:r>
          </a:p>
          <a:p>
            <a:pPr lvl="0"/>
            <a:r>
              <a:rPr lang="en-US" sz="1800" dirty="0"/>
              <a:t>Topic: Wandering Mind </a:t>
            </a:r>
          </a:p>
          <a:p>
            <a:pPr lvl="0"/>
            <a:r>
              <a:rPr lang="en-US" sz="1800" dirty="0"/>
              <a:t>Topic: What is Mindfulness? </a:t>
            </a:r>
          </a:p>
          <a:p>
            <a:pPr lvl="0"/>
            <a:r>
              <a:rPr lang="en-US" sz="1800" dirty="0"/>
              <a:t>Informal Practice: Soles of the Feet </a:t>
            </a:r>
          </a:p>
          <a:p>
            <a:pPr lvl="0"/>
            <a:r>
              <a:rPr lang="en-US" sz="1800" dirty="0"/>
              <a:t>Topic: Resistance &amp; Backdraft </a:t>
            </a:r>
          </a:p>
          <a:p>
            <a:pPr lvl="0"/>
            <a:r>
              <a:rPr lang="en-US" sz="1800" dirty="0"/>
              <a:t>Informal Practice: Mindfulness in Daily Life </a:t>
            </a:r>
          </a:p>
          <a:p>
            <a:pPr lvl="0"/>
            <a:r>
              <a:rPr lang="en-US" sz="1800" dirty="0"/>
              <a:t>Informal Practice: Self-Compassion in Daily Life </a:t>
            </a:r>
          </a:p>
          <a:p>
            <a:pPr lvl="0"/>
            <a:r>
              <a:rPr lang="en-US" sz="1800" dirty="0"/>
              <a:t>Informal Practice: Here-and-Now Stone </a:t>
            </a:r>
          </a:p>
          <a:p>
            <a:pPr lvl="0"/>
            <a:r>
              <a:rPr lang="en-US" sz="1800" dirty="0"/>
              <a:t>Topic: Mindfulness and Self-Compassion </a:t>
            </a:r>
          </a:p>
          <a:p>
            <a:pPr lvl="0"/>
            <a:r>
              <a:rPr lang="en-US" sz="1800" dirty="0"/>
              <a:t>Home Practice &amp; Closing</a:t>
            </a:r>
          </a:p>
        </p:txBody>
      </p:sp>
      <p:pic>
        <p:nvPicPr>
          <p:cNvPr id="6" name="Picture 5" descr="A picture containing clock&#10;&#10;Description automatically generated">
            <a:extLst>
              <a:ext uri="{FF2B5EF4-FFF2-40B4-BE49-F238E27FC236}">
                <a16:creationId xmlns:a16="http://schemas.microsoft.com/office/drawing/2014/main" id="{765C3167-A034-4E7A-A311-EB7508FC1FC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48" r="14732" b="-1"/>
          <a:stretch/>
        </p:blipFill>
        <p:spPr>
          <a:xfrm>
            <a:off x="6636743" y="1238487"/>
            <a:ext cx="4741120" cy="449306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10624" y="6227180"/>
            <a:ext cx="3553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(</a:t>
            </a:r>
            <a:r>
              <a:rPr lang="en-US" dirty="0" err="1"/>
              <a:t>Germer</a:t>
            </a:r>
            <a:r>
              <a:rPr lang="en-US" dirty="0"/>
              <a:t> &amp; Neff, 2019b, p. 178-204) </a:t>
            </a:r>
          </a:p>
        </p:txBody>
      </p:sp>
    </p:spTree>
    <p:extLst>
      <p:ext uri="{BB962C8B-B14F-4D97-AF65-F5344CB8AC3E}">
        <p14:creationId xmlns:p14="http://schemas.microsoft.com/office/powerpoint/2010/main" val="305629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43" y="516852"/>
            <a:ext cx="5417728" cy="1443269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Practicing Loving-Kindness</a:t>
            </a:r>
            <a:br>
              <a:rPr lang="en-US" sz="4000" dirty="0"/>
            </a:br>
            <a:r>
              <a:rPr lang="en-US" sz="2400" dirty="0"/>
              <a:t>Session Three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690" y="1829254"/>
            <a:ext cx="5729321" cy="4493060"/>
          </a:xfrm>
        </p:spPr>
        <p:txBody>
          <a:bodyPr>
            <a:normAutofit/>
          </a:bodyPr>
          <a:lstStyle/>
          <a:p>
            <a:r>
              <a:rPr lang="en-US" sz="1800" dirty="0"/>
              <a:t>Opening Meditation: Compassionate Body Scan (p. 273-277)</a:t>
            </a:r>
          </a:p>
          <a:p>
            <a:r>
              <a:rPr lang="en-US" sz="1800" dirty="0"/>
              <a:t>Practice Discussion </a:t>
            </a:r>
          </a:p>
          <a:p>
            <a:r>
              <a:rPr lang="en-US" sz="1800" dirty="0"/>
              <a:t>Theme: Practicing Loving-Kindness </a:t>
            </a:r>
          </a:p>
          <a:p>
            <a:r>
              <a:rPr lang="en-US" sz="1800" dirty="0"/>
              <a:t>Topic: Loving-Kindness and Compassion</a:t>
            </a:r>
          </a:p>
          <a:p>
            <a:r>
              <a:rPr lang="en-US" sz="1800" dirty="0"/>
              <a:t>Topic: Loving-Kindness Meditation</a:t>
            </a:r>
          </a:p>
          <a:p>
            <a:r>
              <a:rPr lang="en-US" sz="1800" dirty="0"/>
              <a:t>Meditation: Loving-Kindness for a Loved One</a:t>
            </a:r>
          </a:p>
          <a:p>
            <a:r>
              <a:rPr lang="en-US" sz="1800" dirty="0"/>
              <a:t>Topic: Practicing with Phrases </a:t>
            </a:r>
          </a:p>
          <a:p>
            <a:r>
              <a:rPr lang="en-US" sz="1800" dirty="0"/>
              <a:t>Informal Practice: Finding Loving-Kindness Phrases </a:t>
            </a:r>
          </a:p>
          <a:p>
            <a:r>
              <a:rPr lang="en-US" sz="1800" dirty="0"/>
              <a:t>Home Practice &amp; Closing </a:t>
            </a:r>
          </a:p>
        </p:txBody>
      </p:sp>
      <p:pic>
        <p:nvPicPr>
          <p:cNvPr id="6" name="Picture 5" descr="A picture containing clock&#10;&#10;Description automatically generated">
            <a:extLst>
              <a:ext uri="{FF2B5EF4-FFF2-40B4-BE49-F238E27FC236}">
                <a16:creationId xmlns:a16="http://schemas.microsoft.com/office/drawing/2014/main" id="{765C3167-A034-4E7A-A311-EB7508FC1FC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48" r="14732" b="-1"/>
          <a:stretch/>
        </p:blipFill>
        <p:spPr>
          <a:xfrm>
            <a:off x="6636743" y="1238487"/>
            <a:ext cx="4741120" cy="449306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10624" y="6227180"/>
            <a:ext cx="3553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(</a:t>
            </a:r>
            <a:r>
              <a:rPr lang="en-US" dirty="0" err="1"/>
              <a:t>Germer</a:t>
            </a:r>
            <a:r>
              <a:rPr lang="en-US" dirty="0"/>
              <a:t> &amp; Neff, 2019b, p. 205-230). </a:t>
            </a:r>
          </a:p>
        </p:txBody>
      </p:sp>
    </p:spTree>
    <p:extLst>
      <p:ext uri="{BB962C8B-B14F-4D97-AF65-F5344CB8AC3E}">
        <p14:creationId xmlns:p14="http://schemas.microsoft.com/office/powerpoint/2010/main" val="1990147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43" y="516852"/>
            <a:ext cx="5199926" cy="1443269"/>
          </a:xfrm>
        </p:spPr>
        <p:txBody>
          <a:bodyPr>
            <a:normAutofit/>
          </a:bodyPr>
          <a:lstStyle/>
          <a:p>
            <a:r>
              <a:rPr lang="en-US" sz="4000" dirty="0"/>
              <a:t>Embracing Your Life</a:t>
            </a:r>
            <a:br>
              <a:rPr lang="en-US" sz="4000" dirty="0"/>
            </a:br>
            <a:r>
              <a:rPr lang="en-US" sz="2400" dirty="0"/>
              <a:t>Session Four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690" y="1829254"/>
            <a:ext cx="5729321" cy="4493060"/>
          </a:xfrm>
        </p:spPr>
        <p:txBody>
          <a:bodyPr>
            <a:noAutofit/>
          </a:bodyPr>
          <a:lstStyle/>
          <a:p>
            <a:r>
              <a:rPr lang="en-US" dirty="0"/>
              <a:t>Opening Meditation: Loving Kindness for Ourselves (p.232-233).</a:t>
            </a:r>
          </a:p>
          <a:p>
            <a:r>
              <a:rPr lang="en-US" dirty="0" smtClean="0"/>
              <a:t>Topic</a:t>
            </a:r>
            <a:r>
              <a:rPr lang="en-US" dirty="0"/>
              <a:t>: Cultivating Happiness</a:t>
            </a:r>
          </a:p>
          <a:p>
            <a:r>
              <a:rPr lang="en-US" dirty="0"/>
              <a:t>Topic: Savoring and Gratitude</a:t>
            </a:r>
          </a:p>
          <a:p>
            <a:r>
              <a:rPr lang="en-US" dirty="0"/>
              <a:t>Informal Practice: Gratitude for Small Things</a:t>
            </a:r>
          </a:p>
          <a:p>
            <a:r>
              <a:rPr lang="en-US" dirty="0"/>
              <a:t>Topic: Self-Appreciation</a:t>
            </a:r>
          </a:p>
          <a:p>
            <a:r>
              <a:rPr lang="en-US" dirty="0"/>
              <a:t>Informal Practice: Appreciating Our Good Qualities</a:t>
            </a:r>
          </a:p>
          <a:p>
            <a:r>
              <a:rPr lang="en-US" dirty="0"/>
              <a:t>Tips for Maintaining a Practice</a:t>
            </a:r>
          </a:p>
          <a:p>
            <a:r>
              <a:rPr lang="en-US" dirty="0"/>
              <a:t>Staying Connected</a:t>
            </a:r>
          </a:p>
        </p:txBody>
      </p:sp>
      <p:pic>
        <p:nvPicPr>
          <p:cNvPr id="6" name="Picture 5" descr="A picture containing clock&#10;&#10;Description automatically generated">
            <a:extLst>
              <a:ext uri="{FF2B5EF4-FFF2-40B4-BE49-F238E27FC236}">
                <a16:creationId xmlns:a16="http://schemas.microsoft.com/office/drawing/2014/main" id="{765C3167-A034-4E7A-A311-EB7508FC1FC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48" r="14732" b="-1"/>
          <a:stretch/>
        </p:blipFill>
        <p:spPr>
          <a:xfrm>
            <a:off x="6636743" y="1238487"/>
            <a:ext cx="4741120" cy="449306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10624" y="6227180"/>
            <a:ext cx="3553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(</a:t>
            </a:r>
            <a:r>
              <a:rPr lang="en-US" dirty="0" err="1"/>
              <a:t>Germer</a:t>
            </a:r>
            <a:r>
              <a:rPr lang="en-US" dirty="0"/>
              <a:t> &amp; Neff ,2019b, p. 341-356). </a:t>
            </a:r>
          </a:p>
        </p:txBody>
      </p:sp>
    </p:spTree>
    <p:extLst>
      <p:ext uri="{BB962C8B-B14F-4D97-AF65-F5344CB8AC3E}">
        <p14:creationId xmlns:p14="http://schemas.microsoft.com/office/powerpoint/2010/main" val="261015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A2EA6A6-CD0C-4CFD-8EC2-AA44F987033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4DCA13-EA31-4B6D-A608-346D69A63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279" y="449636"/>
            <a:ext cx="3912583" cy="135636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Lessons Learned</a:t>
            </a:r>
          </a:p>
        </p:txBody>
      </p:sp>
      <p:pic>
        <p:nvPicPr>
          <p:cNvPr id="4" name="Picture 3" descr="A close up of a blackboard&#10;&#10;Description automatically generated">
            <a:extLst>
              <a:ext uri="{FF2B5EF4-FFF2-40B4-BE49-F238E27FC236}">
                <a16:creationId xmlns:a16="http://schemas.microsoft.com/office/drawing/2014/main" id="{502E7B97-5A54-45E6-A5AE-F2B6CC84E0B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88" r="22133" b="-1"/>
          <a:stretch/>
        </p:blipFill>
        <p:spPr>
          <a:xfrm>
            <a:off x="231140" y="236221"/>
            <a:ext cx="3643276" cy="6371764"/>
          </a:xfrm>
          <a:prstGeom prst="rect">
            <a:avLst/>
          </a:prstGeom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2DFE8D7-A2F7-4BAF-923C-8A65F4AD1A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0963766"/>
              </p:ext>
            </p:extLst>
          </p:nvPr>
        </p:nvGraphicFramePr>
        <p:xfrm>
          <a:off x="5033603" y="1491627"/>
          <a:ext cx="5762989" cy="50167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033603" y="1699566"/>
            <a:ext cx="5496285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200" dirty="0" smtClean="0"/>
              <a:t>A </a:t>
            </a:r>
            <a:r>
              <a:rPr lang="en-US" sz="2200" dirty="0"/>
              <a:t>larger group works (10-15)</a:t>
            </a:r>
          </a:p>
          <a:p>
            <a:pPr lvl="0"/>
            <a:r>
              <a:rPr lang="en-US" sz="2200" dirty="0"/>
              <a:t>Streamline content and focus on practices</a:t>
            </a:r>
          </a:p>
          <a:p>
            <a:pPr lvl="0"/>
            <a:r>
              <a:rPr lang="en-US" sz="2200" dirty="0"/>
              <a:t>Last session – have a positive focus</a:t>
            </a:r>
          </a:p>
          <a:p>
            <a:pPr lvl="0"/>
            <a:r>
              <a:rPr lang="en-US" sz="2200" dirty="0"/>
              <a:t>Allow enough time </a:t>
            </a:r>
          </a:p>
          <a:p>
            <a:pPr lvl="0"/>
            <a:r>
              <a:rPr lang="en-US" sz="2200" dirty="0"/>
              <a:t>Have both an open workshop and a clinical workshop</a:t>
            </a:r>
          </a:p>
          <a:p>
            <a:pPr lvl="0"/>
            <a:r>
              <a:rPr lang="en-US" sz="2000" dirty="0"/>
              <a:t>  </a:t>
            </a:r>
          </a:p>
          <a:p>
            <a:pPr lvl="0"/>
            <a:endParaRPr lang="en-US" dirty="0" smtClean="0"/>
          </a:p>
          <a:p>
            <a:pPr lvl="0"/>
            <a:r>
              <a:rPr lang="en-US" sz="2200" dirty="0" smtClean="0"/>
              <a:t>Two </a:t>
            </a:r>
            <a:r>
              <a:rPr lang="en-US" sz="2200" dirty="0"/>
              <a:t>leaders or a leader and a helper</a:t>
            </a:r>
          </a:p>
          <a:p>
            <a:pPr lvl="0"/>
            <a:r>
              <a:rPr lang="en-US" sz="2200" dirty="0"/>
              <a:t>Block time before the workshop to center</a:t>
            </a:r>
          </a:p>
          <a:p>
            <a:pPr lvl="0"/>
            <a:r>
              <a:rPr lang="en-US" sz="2200" dirty="0"/>
              <a:t>Keep it simple</a:t>
            </a:r>
          </a:p>
          <a:p>
            <a:pPr lvl="0"/>
            <a:r>
              <a:rPr lang="en-US" sz="2200" dirty="0"/>
              <a:t>Have your own practice</a:t>
            </a:r>
          </a:p>
          <a:p>
            <a:pPr lvl="0"/>
            <a:r>
              <a:rPr lang="en-US" sz="2200" dirty="0"/>
              <a:t>Get training from CMSC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931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809C0BCD-BEE9-423F-A51C-BCCD8E5EAA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998D094-42B2-42BA-AA14-E8FBE073A5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8465D64B-59F4-4BDC-B833-A17EF1E046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5E8412B9-4498-4BDF-AA20-B5934412F4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EF8010B4-3D5B-43B9-B1FD-B3712BB8FD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5323114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F42777D-1BF9-4A15-8EFD-5758069C8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980" y="5180796"/>
            <a:ext cx="9966960" cy="149047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sz="3100" b="1" cap="all" dirty="0">
                <a:solidFill>
                  <a:schemeClr val="tx2"/>
                </a:solidFill>
              </a:rPr>
              <a:t>Experiential Exercises</a:t>
            </a:r>
            <a:br>
              <a:rPr lang="en-US" sz="3100" b="1" cap="all" dirty="0">
                <a:solidFill>
                  <a:schemeClr val="tx2"/>
                </a:solidFill>
              </a:rPr>
            </a:br>
            <a:r>
              <a:rPr lang="en-US" sz="3100" b="1" cap="all" dirty="0">
                <a:solidFill>
                  <a:schemeClr val="tx2"/>
                </a:solidFill>
              </a:rPr>
              <a:t> in</a:t>
            </a:r>
            <a:br>
              <a:rPr lang="en-US" sz="3100" b="1" cap="all" dirty="0">
                <a:solidFill>
                  <a:schemeClr val="tx2"/>
                </a:solidFill>
              </a:rPr>
            </a:br>
            <a:r>
              <a:rPr lang="en-US" sz="3100" b="1" cap="all" dirty="0">
                <a:solidFill>
                  <a:schemeClr val="tx2"/>
                </a:solidFill>
              </a:rPr>
              <a:t> Self-Compassion</a:t>
            </a:r>
          </a:p>
        </p:txBody>
      </p:sp>
      <p:pic>
        <p:nvPicPr>
          <p:cNvPr id="7" name="Picture 6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E8DEB45F-BA51-4DBD-B199-1887EF7CC55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4" b="28296"/>
          <a:stretch/>
        </p:blipFill>
        <p:spPr>
          <a:xfrm>
            <a:off x="2754448" y="1273730"/>
            <a:ext cx="6500682" cy="3907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27744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330" y="609600"/>
            <a:ext cx="9875520" cy="1356360"/>
          </a:xfrm>
        </p:spPr>
        <p:txBody>
          <a:bodyPr/>
          <a:lstStyle/>
          <a:p>
            <a:r>
              <a:rPr lang="en-US" dirty="0"/>
              <a:t>Monitoring Safety</a:t>
            </a:r>
          </a:p>
        </p:txBody>
      </p:sp>
      <p:sp>
        <p:nvSpPr>
          <p:cNvPr id="4" name="Oval 3"/>
          <p:cNvSpPr/>
          <p:nvPr/>
        </p:nvSpPr>
        <p:spPr>
          <a:xfrm>
            <a:off x="8232534" y="2744785"/>
            <a:ext cx="891251" cy="1030146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590139" y="2141730"/>
            <a:ext cx="2176039" cy="2372811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965104" y="1476185"/>
            <a:ext cx="3426107" cy="3703899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011768" y="2406231"/>
            <a:ext cx="14454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CHALLENGED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85293" y="1705176"/>
            <a:ext cx="17362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OVERWHELMED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48281" y="3143472"/>
            <a:ext cx="6597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SAFE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71587" y="1771617"/>
            <a:ext cx="415531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It is OK to not participate in an exercise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It is OK to let go of the instructions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Anchor attention of the soles of the feet or another sense object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Practice wholesome distraction if needed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You may open your eyes at anytime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Signal for support if needed and feel </a:t>
            </a:r>
            <a:r>
              <a:rPr lang="en-US" sz="2000" dirty="0"/>
              <a:t>free to leave the </a:t>
            </a:r>
            <a:r>
              <a:rPr lang="en-US" sz="2000" dirty="0" smtClean="0"/>
              <a:t>room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Ask for support after the session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18019" y="6151157"/>
            <a:ext cx="3329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</a:t>
            </a:r>
            <a:r>
              <a:rPr lang="en-US" dirty="0" err="1"/>
              <a:t>Germer</a:t>
            </a:r>
            <a:r>
              <a:rPr lang="en-US" dirty="0"/>
              <a:t> &amp; Neff ,2019b, p. 100) </a:t>
            </a:r>
          </a:p>
        </p:txBody>
      </p:sp>
    </p:spTree>
    <p:extLst>
      <p:ext uri="{BB962C8B-B14F-4D97-AF65-F5344CB8AC3E}">
        <p14:creationId xmlns:p14="http://schemas.microsoft.com/office/powerpoint/2010/main" val="341521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3AC86A-DA6F-45CF-A0E9-56FBD6304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INQUIRY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32FB7-DCDD-40EC-9E0E-5F4DED9926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8944" y="424543"/>
            <a:ext cx="6792685" cy="6346371"/>
          </a:xfrm>
        </p:spPr>
        <p:txBody>
          <a:bodyPr anchor="ctr">
            <a:normAutofit/>
          </a:bodyPr>
          <a:lstStyle/>
          <a:p>
            <a:pPr marL="45720" indent="0">
              <a:buNone/>
            </a:pPr>
            <a:r>
              <a:rPr lang="en-US" sz="4000" dirty="0">
                <a:solidFill>
                  <a:schemeClr val="tx1"/>
                </a:solidFill>
              </a:rPr>
              <a:t>Specific way of  discussing students experience of the practices:</a:t>
            </a:r>
          </a:p>
          <a:p>
            <a:r>
              <a:rPr lang="en-US" sz="3600" dirty="0">
                <a:solidFill>
                  <a:schemeClr val="tx1"/>
                </a:solidFill>
              </a:rPr>
              <a:t>Immediately after completing the practice.</a:t>
            </a:r>
          </a:p>
          <a:p>
            <a:r>
              <a:rPr lang="en-US" sz="3600" dirty="0">
                <a:solidFill>
                  <a:schemeClr val="tx1"/>
                </a:solidFill>
              </a:rPr>
              <a:t>Purpose is to strengthen mindfulness and self-compassion</a:t>
            </a:r>
          </a:p>
          <a:p>
            <a:r>
              <a:rPr lang="en-US" sz="3600" dirty="0">
                <a:solidFill>
                  <a:schemeClr val="tx1"/>
                </a:solidFill>
              </a:rPr>
              <a:t>Mirrors “loving connected presence” (p. 131).</a:t>
            </a:r>
          </a:p>
          <a:p>
            <a:pPr marL="4572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			</a:t>
            </a:r>
            <a:r>
              <a:rPr lang="en-US" sz="1800" dirty="0">
                <a:solidFill>
                  <a:schemeClr val="tx1"/>
                </a:solidFill>
              </a:rPr>
              <a:t>(</a:t>
            </a:r>
            <a:r>
              <a:rPr lang="en-US" sz="1800" dirty="0" err="1">
                <a:solidFill>
                  <a:schemeClr val="tx1"/>
                </a:solidFill>
              </a:rPr>
              <a:t>Germer</a:t>
            </a:r>
            <a:r>
              <a:rPr lang="en-US" sz="1800" dirty="0">
                <a:solidFill>
                  <a:schemeClr val="tx1"/>
                </a:solidFill>
              </a:rPr>
              <a:t> &amp; Neff, 2019b)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985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12ABE273-A57A-4523-99C5-F4D7F45110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1A15CF5-392D-404A-8095-DD2085F2FB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DE353A-7020-4BC1-9423-32035CDE6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855" y="696686"/>
            <a:ext cx="3570511" cy="539931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FF"/>
                </a:solidFill>
              </a:rPr>
              <a:t>Compassion</a:t>
            </a:r>
            <a:r>
              <a:rPr lang="en-US" sz="4000" dirty="0">
                <a:solidFill>
                  <a:srgbClr val="FFFFFF"/>
                </a:solidFill>
              </a:rPr>
              <a:t/>
            </a:r>
            <a:br>
              <a:rPr lang="en-US" sz="4000" dirty="0">
                <a:solidFill>
                  <a:srgbClr val="FFFFFF"/>
                </a:solidFill>
              </a:rPr>
            </a:br>
            <a:endParaRPr lang="en-US" sz="4000" dirty="0">
              <a:solidFill>
                <a:srgbClr val="FFFFFF"/>
              </a:solidFill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D0F74E7-7AA9-4171-BCD1-C325B7632D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653842" y="2054826"/>
            <a:ext cx="0" cy="274320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048B8-560E-4151-9100-5DCE691208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5318" y="609600"/>
            <a:ext cx="6359029" cy="5319713"/>
          </a:xfrm>
        </p:spPr>
        <p:txBody>
          <a:bodyPr anchor="ctr">
            <a:normAutofit/>
          </a:bodyPr>
          <a:lstStyle/>
          <a:p>
            <a:r>
              <a:rPr lang="en-US" sz="2000" dirty="0" smtClean="0"/>
              <a:t>self </a:t>
            </a:r>
            <a:r>
              <a:rPr lang="en-US" sz="2000" dirty="0"/>
              <a:t>and other living beings, coupled with the wish and effort to alleviate it.” 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75318" y="1357313"/>
            <a:ext cx="619752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“a basic kindness, with deep awareness of the suffering of oneself and other living things, coupled with a wish and effort to relieve it.”</a:t>
            </a:r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8817969" y="5756137"/>
            <a:ext cx="3255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Gilbert, 2009, p. xiii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8378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3AC86A-DA6F-45CF-A0E9-56FBD6304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INQUIRY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32FB7-DCDD-40EC-9E0E-5F4DED9926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5509" y="651328"/>
            <a:ext cx="6792685" cy="5555343"/>
          </a:xfrm>
        </p:spPr>
        <p:txBody>
          <a:bodyPr anchor="ctr">
            <a:normAutofit/>
          </a:bodyPr>
          <a:lstStyle/>
          <a:p>
            <a:pPr marL="45720" indent="0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Encourage </a:t>
            </a:r>
            <a:r>
              <a:rPr lang="en-US" sz="4000" dirty="0">
                <a:solidFill>
                  <a:schemeClr val="tx1"/>
                </a:solidFill>
              </a:rPr>
              <a:t>participants to comment on their direct experience of the practices</a:t>
            </a:r>
          </a:p>
          <a:p>
            <a:pPr lvl="1"/>
            <a:r>
              <a:rPr lang="en-US" sz="3600" dirty="0">
                <a:solidFill>
                  <a:schemeClr val="tx1"/>
                </a:solidFill>
              </a:rPr>
              <a:t>Body sensations or emotions </a:t>
            </a:r>
          </a:p>
          <a:p>
            <a:pPr lvl="1"/>
            <a:r>
              <a:rPr lang="en-US" sz="3600" dirty="0">
                <a:solidFill>
                  <a:schemeClr val="tx1"/>
                </a:solidFill>
              </a:rPr>
              <a:t>And if they responded with kindness to any discomfort that arose</a:t>
            </a:r>
          </a:p>
          <a:p>
            <a:pPr lvl="1"/>
            <a:r>
              <a:rPr lang="en-US" sz="3600" dirty="0">
                <a:solidFill>
                  <a:schemeClr val="tx1"/>
                </a:solidFill>
              </a:rPr>
              <a:t>“What did you notice…what did you feel?”	</a:t>
            </a:r>
            <a:r>
              <a:rPr lang="en-US" sz="2800" dirty="0">
                <a:solidFill>
                  <a:schemeClr val="tx1"/>
                </a:solidFill>
              </a:rPr>
              <a:t>		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42055" y="5874337"/>
            <a:ext cx="3693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Germer</a:t>
            </a:r>
            <a:r>
              <a:rPr lang="en-US" dirty="0" smtClean="0"/>
              <a:t> &amp; Neff, 2019b)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552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F8FC9-43C4-45E1-AF8A-340EB53B7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686" y="304800"/>
            <a:ext cx="9875520" cy="849086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Guided Meditations and Practices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1600" dirty="0"/>
              <a:t>(</a:t>
            </a:r>
            <a:r>
              <a:rPr lang="en-US" sz="1600" dirty="0" err="1"/>
              <a:t>Germer</a:t>
            </a:r>
            <a:r>
              <a:rPr lang="en-US" sz="1600" dirty="0"/>
              <a:t> &amp; Neff, 2019)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graphicFrame>
        <p:nvGraphicFramePr>
          <p:cNvPr id="24" name="Content Placeholder 2">
            <a:extLst>
              <a:ext uri="{FF2B5EF4-FFF2-40B4-BE49-F238E27FC236}">
                <a16:creationId xmlns:a16="http://schemas.microsoft.com/office/drawing/2014/main" id="{2DB47923-1500-4403-AA3F-D496DB7E13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4129290"/>
              </p:ext>
            </p:extLst>
          </p:nvPr>
        </p:nvGraphicFramePr>
        <p:xfrm>
          <a:off x="2862942" y="740229"/>
          <a:ext cx="8937171" cy="5812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1924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9CBD3C9-4E66-426D-948E-7CF4778107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DB95FCF-AD96-482F-9FB8-CD95725E6E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4EEEC00-AD80-4734-BEE6-04CBDEC830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24AF37F0-1E8F-443E-AA28-4BC6348204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DBE9D54-6250-40F2-A23A-F9CEBF5F91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840" y="256540"/>
            <a:ext cx="11704320" cy="63652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46E6328-0D82-4747-8B39-60373321BB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545896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980" y="5120640"/>
            <a:ext cx="9966960" cy="132588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sz="6600" b="1" cap="all" dirty="0"/>
              <a:t>Resources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B3DCCD4-ED63-4AFE-8B2F-2B3817FDC5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1716201"/>
              </p:ext>
            </p:extLst>
          </p:nvPr>
        </p:nvGraphicFramePr>
        <p:xfrm>
          <a:off x="280488" y="310969"/>
          <a:ext cx="11625943" cy="5159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6857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1D07E-48B1-4538-BC00-0FF1B1E46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en-US" sz="4800"/>
              <a:t>Questions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680FB4A-97B0-4AFE-9C65-1AC57C6566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0387108"/>
              </p:ext>
            </p:extLst>
          </p:nvPr>
        </p:nvGraphicFramePr>
        <p:xfrm>
          <a:off x="4545013" y="1199859"/>
          <a:ext cx="6993842" cy="50920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8510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C67B137-15B0-4AF6-94A8-AC00BA8D7B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699F27B-22F2-45E1-BFB8-2B1FF14A95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7" y="643466"/>
            <a:ext cx="3602736" cy="5269651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tx2"/>
                </a:solidFill>
              </a:rPr>
              <a:t>References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33ABDA7-FF8C-4E26-8C7D-47E0AE54EA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265557"/>
            <a:ext cx="7031" cy="39319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9420" y="372229"/>
            <a:ext cx="6173333" cy="5983313"/>
          </a:xfrm>
        </p:spPr>
        <p:txBody>
          <a:bodyPr anchor="ctr">
            <a:normAutofit fontScale="62500" lnSpcReduction="20000"/>
          </a:bodyPr>
          <a:lstStyle/>
          <a:p>
            <a:pPr marL="45720" indent="0"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pPr marL="45720" indent="0">
              <a:buNone/>
            </a:pPr>
            <a:r>
              <a:rPr lang="en-US" sz="2300" dirty="0" err="1" smtClean="0">
                <a:solidFill>
                  <a:schemeClr val="tx2"/>
                </a:solidFill>
              </a:rPr>
              <a:t>Germer</a:t>
            </a:r>
            <a:r>
              <a:rPr lang="en-US" sz="2300" dirty="0">
                <a:solidFill>
                  <a:schemeClr val="tx2"/>
                </a:solidFill>
              </a:rPr>
              <a:t>, C. K., &amp; Neff, K. (2019a). Mindful Self-Compassion Handouts. Center for Mindful Self-Compassion</a:t>
            </a:r>
          </a:p>
          <a:p>
            <a:pPr marL="45720" indent="0">
              <a:buNone/>
            </a:pPr>
            <a:r>
              <a:rPr lang="en-US" sz="2300" dirty="0" err="1">
                <a:solidFill>
                  <a:schemeClr val="tx2"/>
                </a:solidFill>
              </a:rPr>
              <a:t>Germer</a:t>
            </a:r>
            <a:r>
              <a:rPr lang="en-US" sz="2300" dirty="0">
                <a:solidFill>
                  <a:schemeClr val="tx2"/>
                </a:solidFill>
              </a:rPr>
              <a:t>, C. K., &amp; Neff, K. (2019b). Teaching the mindful self-compassion program: A guide for professionals. The Guilford Press</a:t>
            </a:r>
            <a:r>
              <a:rPr lang="en-US" sz="2300" dirty="0" smtClean="0">
                <a:solidFill>
                  <a:schemeClr val="tx2"/>
                </a:solidFill>
              </a:rPr>
              <a:t>.</a:t>
            </a:r>
          </a:p>
          <a:p>
            <a:pPr marL="45720" indent="0">
              <a:buNone/>
            </a:pPr>
            <a:r>
              <a:rPr lang="en-US" sz="2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Gilbert, P. (2009). The compassionate mind: A new approach to life’s challenges. </a:t>
            </a:r>
            <a:r>
              <a:rPr lang="en-US" sz="23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Constable </a:t>
            </a:r>
            <a:r>
              <a:rPr lang="en-US" sz="2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and Robinson</a:t>
            </a:r>
            <a:r>
              <a:rPr lang="en-US" sz="23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US" sz="2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" indent="0">
              <a:buNone/>
            </a:pPr>
            <a:r>
              <a:rPr lang="en-US" sz="2300" dirty="0">
                <a:solidFill>
                  <a:schemeClr val="tx2"/>
                </a:solidFill>
              </a:rPr>
              <a:t>Lockard, A.J., Hayes, J.A., Neff, K. and Locke, B.D. (2014). Self-compassion among college counseling center clients: An Examination of clinical norms and group differences. </a:t>
            </a:r>
            <a:r>
              <a:rPr lang="en-US" sz="2300" i="1" dirty="0">
                <a:solidFill>
                  <a:schemeClr val="tx2"/>
                </a:solidFill>
              </a:rPr>
              <a:t>Journal of College Counseling, 17</a:t>
            </a:r>
            <a:r>
              <a:rPr lang="en-US" sz="2300" dirty="0">
                <a:solidFill>
                  <a:schemeClr val="tx2"/>
                </a:solidFill>
              </a:rPr>
              <a:t>(3), 249-259. doi:10.1002/j.2161-1882.2014.00061.x</a:t>
            </a:r>
          </a:p>
          <a:p>
            <a:pPr marL="45720" indent="0">
              <a:buNone/>
            </a:pPr>
            <a:r>
              <a:rPr lang="en-US" sz="2300" dirty="0">
                <a:solidFill>
                  <a:schemeClr val="tx2"/>
                </a:solidFill>
              </a:rPr>
              <a:t>Long, P &amp; Neff, K. (2018).  Self-compassion is associated with reduced self-presentation concerns and increased student communication behavior. </a:t>
            </a:r>
            <a:r>
              <a:rPr lang="en-US" sz="2300" i="1" dirty="0">
                <a:solidFill>
                  <a:schemeClr val="tx2"/>
                </a:solidFill>
              </a:rPr>
              <a:t>Learning and Individual Differences, 67</a:t>
            </a:r>
            <a:r>
              <a:rPr lang="en-US" sz="2300" dirty="0">
                <a:solidFill>
                  <a:schemeClr val="tx2"/>
                </a:solidFill>
              </a:rPr>
              <a:t>), 223-231. </a:t>
            </a:r>
          </a:p>
          <a:p>
            <a:pPr marL="45720" indent="0">
              <a:buNone/>
            </a:pPr>
            <a:r>
              <a:rPr lang="en-US" sz="2300" dirty="0">
                <a:solidFill>
                  <a:schemeClr val="tx2"/>
                </a:solidFill>
              </a:rPr>
              <a:t>McGehee, P., </a:t>
            </a:r>
            <a:r>
              <a:rPr lang="en-US" sz="2300" dirty="0" err="1">
                <a:solidFill>
                  <a:schemeClr val="tx2"/>
                </a:solidFill>
              </a:rPr>
              <a:t>Germer</a:t>
            </a:r>
            <a:r>
              <a:rPr lang="en-US" sz="2300" dirty="0">
                <a:solidFill>
                  <a:schemeClr val="tx2"/>
                </a:solidFill>
              </a:rPr>
              <a:t>, C., &amp; Neff, K. (2017). Core Values in mindful self-compassion. In Monteiro, L. M., </a:t>
            </a:r>
            <a:r>
              <a:rPr lang="en-US" sz="2300" dirty="0" err="1">
                <a:solidFill>
                  <a:schemeClr val="tx2"/>
                </a:solidFill>
              </a:rPr>
              <a:t>Compson</a:t>
            </a:r>
            <a:r>
              <a:rPr lang="en-US" sz="2300" dirty="0">
                <a:solidFill>
                  <a:schemeClr val="tx2"/>
                </a:solidFill>
              </a:rPr>
              <a:t>, J. F., &amp; </a:t>
            </a:r>
            <a:r>
              <a:rPr lang="en-US" sz="2300" dirty="0" err="1">
                <a:solidFill>
                  <a:schemeClr val="tx2"/>
                </a:solidFill>
              </a:rPr>
              <a:t>Musten</a:t>
            </a:r>
            <a:r>
              <a:rPr lang="en-US" sz="2300" dirty="0">
                <a:solidFill>
                  <a:schemeClr val="tx2"/>
                </a:solidFill>
              </a:rPr>
              <a:t>, F.,  </a:t>
            </a:r>
            <a:r>
              <a:rPr lang="en-US" sz="2300" i="1" dirty="0">
                <a:solidFill>
                  <a:schemeClr val="tx2"/>
                </a:solidFill>
              </a:rPr>
              <a:t>Practitioner's guide to ethics and mindfulness-based interventions (pp. 279-293)</a:t>
            </a:r>
            <a:r>
              <a:rPr lang="en-US" sz="2300" dirty="0">
                <a:solidFill>
                  <a:schemeClr val="tx2"/>
                </a:solidFill>
              </a:rPr>
              <a:t>. Cham, Switzerland: Springer. doi:10.1007/978-3-319-64924-5</a:t>
            </a:r>
          </a:p>
          <a:p>
            <a:pPr marL="45720" indent="0">
              <a:buNone/>
            </a:pPr>
            <a:r>
              <a:rPr lang="en-US" sz="2300" dirty="0">
                <a:solidFill>
                  <a:schemeClr val="tx2"/>
                </a:solidFill>
              </a:rPr>
              <a:t>Neff, K.D. (2003). The development and validation of a scale to measure self-compassion. </a:t>
            </a:r>
            <a:r>
              <a:rPr lang="en-US" sz="2300" i="1" dirty="0">
                <a:solidFill>
                  <a:schemeClr val="tx2"/>
                </a:solidFill>
              </a:rPr>
              <a:t>Self and Identity, 2</a:t>
            </a:r>
            <a:r>
              <a:rPr lang="en-US" sz="2300" dirty="0">
                <a:solidFill>
                  <a:schemeClr val="tx2"/>
                </a:solidFill>
              </a:rPr>
              <a:t>(3), 223-250. DOI: </a:t>
            </a:r>
            <a:r>
              <a:rPr lang="en-US" sz="2300" u="sng" dirty="0">
                <a:solidFill>
                  <a:schemeClr val="tx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10.1080/15298860309027</a:t>
            </a:r>
            <a:endParaRPr lang="en-US" sz="2300" u="sng" dirty="0">
              <a:solidFill>
                <a:schemeClr val="tx2"/>
              </a:solidFill>
            </a:endParaRPr>
          </a:p>
          <a:p>
            <a:pPr marL="45720" indent="0">
              <a:buNone/>
            </a:pPr>
            <a:r>
              <a:rPr lang="en-US" sz="2300" dirty="0">
                <a:solidFill>
                  <a:schemeClr val="tx2"/>
                </a:solidFill>
              </a:rPr>
              <a:t>Neff, K. D., Hsieh, Y., &amp; </a:t>
            </a:r>
            <a:r>
              <a:rPr lang="en-US" sz="2300" dirty="0" err="1">
                <a:solidFill>
                  <a:schemeClr val="tx2"/>
                </a:solidFill>
              </a:rPr>
              <a:t>Dejitterat</a:t>
            </a:r>
            <a:r>
              <a:rPr lang="en-US" sz="2300" dirty="0">
                <a:solidFill>
                  <a:schemeClr val="tx2"/>
                </a:solidFill>
              </a:rPr>
              <a:t>, K. (2005). Self-compassion, achievement goals, and coping with academic failure.</a:t>
            </a:r>
            <a:r>
              <a:rPr lang="en-US" sz="2300" i="1" dirty="0">
                <a:solidFill>
                  <a:schemeClr val="tx2"/>
                </a:solidFill>
              </a:rPr>
              <a:t> Self and Identity, 4</a:t>
            </a:r>
            <a:r>
              <a:rPr lang="en-US" sz="2300" dirty="0">
                <a:solidFill>
                  <a:schemeClr val="tx2"/>
                </a:solidFill>
              </a:rPr>
              <a:t>(3), 263-287. doi:10.1080/13576500444000317</a:t>
            </a:r>
            <a:endParaRPr lang="en-US" sz="2300" cap="all" dirty="0">
              <a:solidFill>
                <a:schemeClr val="tx2"/>
              </a:solidFill>
            </a:endParaRPr>
          </a:p>
          <a:p>
            <a:pPr marL="45720" indent="0">
              <a:buNone/>
            </a:pPr>
            <a:r>
              <a:rPr lang="en-US" sz="2300" dirty="0" err="1">
                <a:solidFill>
                  <a:schemeClr val="tx2"/>
                </a:solidFill>
              </a:rPr>
              <a:t>Smeets</a:t>
            </a:r>
            <a:r>
              <a:rPr lang="en-US" sz="2300" dirty="0">
                <a:solidFill>
                  <a:schemeClr val="tx2"/>
                </a:solidFill>
              </a:rPr>
              <a:t>, E., Neff, K., Alberts, H., &amp; Peters, M. (2014). Meeting suffering with kindness: effects of a brief self-compassion intervention for female college students.</a:t>
            </a:r>
            <a:r>
              <a:rPr lang="en-US" sz="2300" i="1" dirty="0">
                <a:solidFill>
                  <a:schemeClr val="tx2"/>
                </a:solidFill>
              </a:rPr>
              <a:t> Journal of clinical psychology, 70</a:t>
            </a:r>
            <a:r>
              <a:rPr lang="en-US" sz="2300" dirty="0">
                <a:solidFill>
                  <a:schemeClr val="tx2"/>
                </a:solidFill>
              </a:rPr>
              <a:t>(9), 794-807. Doi:10.1002/jclp.22076</a:t>
            </a:r>
          </a:p>
          <a:p>
            <a:pPr marL="45720" indent="0">
              <a:buNone/>
            </a:pP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721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12ABE273-A57A-4523-99C5-F4D7F45110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1A15CF5-392D-404A-8095-DD2085F2FB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DE353A-7020-4BC1-9423-32035CDE6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855" y="696686"/>
            <a:ext cx="3570511" cy="5399314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Self-Compassion</a:t>
            </a:r>
            <a:br>
              <a:rPr lang="en-US" sz="3200" dirty="0">
                <a:solidFill>
                  <a:srgbClr val="FFFFFF"/>
                </a:solidFill>
              </a:rPr>
            </a:br>
            <a:endParaRPr lang="en-US" sz="3200" dirty="0">
              <a:solidFill>
                <a:srgbClr val="FFFFFF"/>
              </a:solidFill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D0F74E7-7AA9-4171-BCD1-C325B7632D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653842" y="2054826"/>
            <a:ext cx="0" cy="274320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048B8-560E-4151-9100-5DCE691208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5319" y="1009650"/>
            <a:ext cx="6359029" cy="5486400"/>
          </a:xfrm>
        </p:spPr>
        <p:txBody>
          <a:bodyPr anchor="ctr">
            <a:normAutofit/>
          </a:bodyPr>
          <a:lstStyle/>
          <a:p>
            <a:pPr marL="45720" indent="0">
              <a:buNone/>
            </a:pPr>
            <a:r>
              <a:rPr lang="en-US" sz="4000" dirty="0">
                <a:solidFill>
                  <a:srgbClr val="FFFFFF"/>
                </a:solidFill>
              </a:rPr>
              <a:t>“When we suffer, caring for ourselves as we would for a someone we truly love.  Self-compassion includes: self-kindness, a sense of common humanity, and mindfulness.”</a:t>
            </a:r>
          </a:p>
          <a:p>
            <a:pPr marL="45720" indent="0">
              <a:buNone/>
            </a:pPr>
            <a:r>
              <a:rPr lang="en-US" sz="2000" dirty="0">
                <a:solidFill>
                  <a:srgbClr val="FFFFFF"/>
                </a:solidFill>
              </a:rPr>
              <a:t>(</a:t>
            </a:r>
            <a:r>
              <a:rPr lang="en-US" sz="2000" dirty="0" err="1">
                <a:solidFill>
                  <a:srgbClr val="FFFFFF"/>
                </a:solidFill>
              </a:rPr>
              <a:t>Germer</a:t>
            </a:r>
            <a:r>
              <a:rPr lang="en-US" sz="2000" dirty="0">
                <a:solidFill>
                  <a:srgbClr val="FFFFFF"/>
                </a:solidFill>
              </a:rPr>
              <a:t> &amp; Neff, 2019a, p.6)</a:t>
            </a:r>
          </a:p>
          <a:p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2927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B54C89A-2D0B-4062-BF97-CA51B69D7B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9079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091C99A-98BE-457D-87BD-7B9B6EDDC1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34761"/>
            <a:ext cx="11724640" cy="637793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60A769C-8991-4FDE-89A0-A218E5BF67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9642" y="0"/>
            <a:ext cx="462235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76D10D-95B9-4BE6-9DA9-BD5E369DA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9455" y="609599"/>
            <a:ext cx="3574471" cy="5403273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FFFF"/>
                </a:solidFill>
              </a:rPr>
              <a:t>Self-to-Self Relating</a:t>
            </a:r>
            <a:br>
              <a:rPr lang="en-US" sz="5400" dirty="0">
                <a:solidFill>
                  <a:srgbClr val="FFFFFF"/>
                </a:solidFill>
              </a:rPr>
            </a:br>
            <a:r>
              <a:rPr lang="en-US" sz="1400" dirty="0">
                <a:solidFill>
                  <a:schemeClr val="bg1"/>
                </a:solidFill>
              </a:rPr>
              <a:t>(McGehee et al., 2017) </a:t>
            </a:r>
            <a:br>
              <a:rPr lang="en-US" sz="1400" dirty="0">
                <a:solidFill>
                  <a:schemeClr val="bg1"/>
                </a:solidFill>
              </a:rPr>
            </a:b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55CA58E-F8D8-4DF3-B813-C2585E0AB0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0A115A7-5166-455D-9C42-1C95923218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8318578"/>
              </p:ext>
            </p:extLst>
          </p:nvPr>
        </p:nvGraphicFramePr>
        <p:xfrm>
          <a:off x="862013" y="881063"/>
          <a:ext cx="6054725" cy="5132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8562300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0C4F1C3-3ADD-491F-8C66-57912A24217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B323FE0-DFB0-4368-A3C2-FC1402A98C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4BCA77F-6A46-46C1-822E-DF8DB6F08D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A62E6B9D-7061-462E-8947-2825B75789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EBCBE66D-4E28-4F31-90A0-960C40C59C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96" y="532263"/>
            <a:ext cx="9892751" cy="3684895"/>
          </a:xfrm>
          <a:noFill/>
          <a:ln w="12700" cmpd="sng">
            <a:noFill/>
          </a:ln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b="1" cap="all" dirty="0">
                <a:solidFill>
                  <a:schemeClr val="tx1"/>
                </a:solidFill>
              </a:rPr>
              <a:t>Over 700,000 articles with “self-compassion” in the title</a:t>
            </a:r>
          </a:p>
        </p:txBody>
      </p:sp>
    </p:spTree>
    <p:extLst>
      <p:ext uri="{BB962C8B-B14F-4D97-AF65-F5344CB8AC3E}">
        <p14:creationId xmlns:p14="http://schemas.microsoft.com/office/powerpoint/2010/main" val="18926326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8E487A7A-15F8-4EF6-BA1F-30C51E6EC7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6EFDBF8-A3DC-4DA8-9F33-E9107E70EE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5332A3D-96DF-4962-8D36-3CA071EED9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0909" y="4572001"/>
            <a:ext cx="11719791" cy="2052826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B7A548-F899-402F-AA2F-93354DD0F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824984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en-US" sz="4600" b="1" dirty="0">
                <a:solidFill>
                  <a:srgbClr val="FFFFFF"/>
                </a:solidFill>
              </a:rPr>
              <a:t>Greater levels of:</a:t>
            </a:r>
            <a:r>
              <a:rPr lang="en-US" sz="4600" dirty="0">
                <a:solidFill>
                  <a:srgbClr val="FFFFFF"/>
                </a:solidFill>
              </a:rPr>
              <a:t/>
            </a:r>
            <a:br>
              <a:rPr lang="en-US" sz="4600" dirty="0">
                <a:solidFill>
                  <a:srgbClr val="FFFFFF"/>
                </a:solidFill>
              </a:rPr>
            </a:br>
            <a:endParaRPr lang="en-US" sz="4600" dirty="0">
              <a:solidFill>
                <a:srgbClr val="FFFFFF"/>
              </a:solidFill>
            </a:endParaRP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E34E17DE-80D1-49D9-8B86-1AE4F0CED2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5026934"/>
              </p:ext>
            </p:extLst>
          </p:nvPr>
        </p:nvGraphicFramePr>
        <p:xfrm>
          <a:off x="709613" y="642938"/>
          <a:ext cx="10828337" cy="3538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3E0CE1C-4C4A-44AD-9D2D-633FB786F43C}"/>
              </a:ext>
            </a:extLst>
          </p:cNvPr>
          <p:cNvSpPr txBox="1"/>
          <p:nvPr/>
        </p:nvSpPr>
        <p:spPr>
          <a:xfrm>
            <a:off x="9427902" y="4055568"/>
            <a:ext cx="3181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(McGehee et al., 2017)</a:t>
            </a:r>
          </a:p>
        </p:txBody>
      </p:sp>
    </p:spTree>
    <p:extLst>
      <p:ext uri="{BB962C8B-B14F-4D97-AF65-F5344CB8AC3E}">
        <p14:creationId xmlns:p14="http://schemas.microsoft.com/office/powerpoint/2010/main" val="30776252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5EA13-D7B8-45A2-9FAE-F1595CC4F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C000"/>
                </a:solidFill>
              </a:rPr>
              <a:t>Lower levels of: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AFF1997-6A08-4DAF-AA4C-11F8E28832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4809576"/>
              </p:ext>
            </p:extLst>
          </p:nvPr>
        </p:nvGraphicFramePr>
        <p:xfrm>
          <a:off x="4545013" y="527902"/>
          <a:ext cx="6451943" cy="5891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5E94743-B33E-4193-A94B-2BFFF805354A}"/>
              </a:ext>
            </a:extLst>
          </p:cNvPr>
          <p:cNvSpPr txBox="1"/>
          <p:nvPr/>
        </p:nvSpPr>
        <p:spPr>
          <a:xfrm>
            <a:off x="836288" y="4159477"/>
            <a:ext cx="3181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(McGehee et al., 2017)</a:t>
            </a:r>
          </a:p>
        </p:txBody>
      </p:sp>
    </p:spTree>
    <p:extLst>
      <p:ext uri="{BB962C8B-B14F-4D97-AF65-F5344CB8AC3E}">
        <p14:creationId xmlns:p14="http://schemas.microsoft.com/office/powerpoint/2010/main" val="152430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8">
            <a:extLst>
              <a:ext uri="{FF2B5EF4-FFF2-40B4-BE49-F238E27FC236}">
                <a16:creationId xmlns:a16="http://schemas.microsoft.com/office/drawing/2014/main" id="{79CBD3C9-4E66-426D-948E-7CF4778107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ctangle 20">
            <a:extLst>
              <a:ext uri="{FF2B5EF4-FFF2-40B4-BE49-F238E27FC236}">
                <a16:creationId xmlns:a16="http://schemas.microsoft.com/office/drawing/2014/main" id="{DDB95FCF-AD96-482F-9FB8-CD95725E6E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1" name="Straight Connector 22">
            <a:extLst>
              <a:ext uri="{FF2B5EF4-FFF2-40B4-BE49-F238E27FC236}">
                <a16:creationId xmlns:a16="http://schemas.microsoft.com/office/drawing/2014/main" id="{64EEEC00-AD80-4734-BEE6-04CBDEC830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24">
            <a:extLst>
              <a:ext uri="{FF2B5EF4-FFF2-40B4-BE49-F238E27FC236}">
                <a16:creationId xmlns:a16="http://schemas.microsoft.com/office/drawing/2014/main" id="{6C9CCC80-7A96-41CB-8626-BBA75D236F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3" name="Straight Connector 26">
            <a:extLst>
              <a:ext uri="{FF2B5EF4-FFF2-40B4-BE49-F238E27FC236}">
                <a16:creationId xmlns:a16="http://schemas.microsoft.com/office/drawing/2014/main" id="{2DAD7A7A-010A-4015-B647-7A27BB535D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5323114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980" y="3895344"/>
            <a:ext cx="9966960" cy="149047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sz="5100" b="1" cap="all" dirty="0"/>
              <a:t>Research related to college students</a:t>
            </a:r>
          </a:p>
        </p:txBody>
      </p:sp>
      <p:pic>
        <p:nvPicPr>
          <p:cNvPr id="5" name="Picture 4" descr="A drawing of a person&#10;&#10;Description automatically generated">
            <a:extLst>
              <a:ext uri="{FF2B5EF4-FFF2-40B4-BE49-F238E27FC236}">
                <a16:creationId xmlns:a16="http://schemas.microsoft.com/office/drawing/2014/main" id="{0F2D7840-DDCA-4C57-A743-06AB9DAE96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2924" y="838090"/>
            <a:ext cx="6623709" cy="2994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85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47">
            <a:extLst>
              <a:ext uri="{FF2B5EF4-FFF2-40B4-BE49-F238E27FC236}">
                <a16:creationId xmlns:a16="http://schemas.microsoft.com/office/drawing/2014/main" id="{00C4F1C3-3ADD-491F-8C66-57912A24217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" name="Rectangle 49">
            <a:extLst>
              <a:ext uri="{FF2B5EF4-FFF2-40B4-BE49-F238E27FC236}">
                <a16:creationId xmlns:a16="http://schemas.microsoft.com/office/drawing/2014/main" id="{0B323FE0-DFB0-4368-A3C2-FC1402A98C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E4BCA77F-6A46-46C1-822E-DF8DB6F08D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A62E6B9D-7061-462E-8947-2825B75789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56" name="Rectangle 55">
            <a:extLst>
              <a:ext uri="{FF2B5EF4-FFF2-40B4-BE49-F238E27FC236}">
                <a16:creationId xmlns:a16="http://schemas.microsoft.com/office/drawing/2014/main" id="{EBCBE66D-4E28-4F31-90A0-960C40C59C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9B66DB-FEA2-43E7-B58B-199DB8BA4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996" y="532263"/>
            <a:ext cx="9892751" cy="3684895"/>
          </a:xfrm>
          <a:noFill/>
          <a:ln w="12700" cmpd="sng">
            <a:noFill/>
          </a:ln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b="1" cap="all" dirty="0">
                <a:solidFill>
                  <a:schemeClr val="tx1"/>
                </a:solidFill>
              </a:rPr>
              <a:t>University of Wyoming’s</a:t>
            </a:r>
            <a:br>
              <a:rPr lang="en-US" b="1" cap="all" dirty="0">
                <a:solidFill>
                  <a:schemeClr val="tx1"/>
                </a:solidFill>
              </a:rPr>
            </a:br>
            <a:r>
              <a:rPr lang="en-US" b="1" cap="all" dirty="0">
                <a:solidFill>
                  <a:schemeClr val="tx1"/>
                </a:solidFill>
              </a:rPr>
              <a:t>Self-Love AND Happiness Workshop</a:t>
            </a:r>
          </a:p>
        </p:txBody>
      </p:sp>
    </p:spTree>
    <p:extLst>
      <p:ext uri="{BB962C8B-B14F-4D97-AF65-F5344CB8AC3E}">
        <p14:creationId xmlns:p14="http://schemas.microsoft.com/office/powerpoint/2010/main" val="3208935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1280</Words>
  <Application>Microsoft Office PowerPoint</Application>
  <PresentationFormat>Widescreen</PresentationFormat>
  <Paragraphs>196</Paragraphs>
  <Slides>24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Corbel</vt:lpstr>
      <vt:lpstr>Basis</vt:lpstr>
      <vt:lpstr>Self-love and happiness:  Implementing a self-compassion workshop on your campus</vt:lpstr>
      <vt:lpstr>Compassion </vt:lpstr>
      <vt:lpstr>Self-Compassion </vt:lpstr>
      <vt:lpstr>Self-to-Self Relating (McGehee et al., 2017)  </vt:lpstr>
      <vt:lpstr>Over 700,000 articles with “self-compassion” in the title</vt:lpstr>
      <vt:lpstr>Greater levels of: </vt:lpstr>
      <vt:lpstr>Lower levels of:</vt:lpstr>
      <vt:lpstr>Research related to college students</vt:lpstr>
      <vt:lpstr>University of Wyoming’s Self-Love AND Happiness Workshop</vt:lpstr>
      <vt:lpstr>Four Session Workshop</vt:lpstr>
      <vt:lpstr>Four Session Workshop</vt:lpstr>
      <vt:lpstr>Self-Compassion Session One</vt:lpstr>
      <vt:lpstr>Practicing Mindfulness Session Two </vt:lpstr>
      <vt:lpstr>Practicing Loving-Kindness Session Three</vt:lpstr>
      <vt:lpstr>Embracing Your Life Session Four </vt:lpstr>
      <vt:lpstr>Lessons Learned</vt:lpstr>
      <vt:lpstr>Experiential Exercises  in  Self-Compassion</vt:lpstr>
      <vt:lpstr>Monitoring Safety</vt:lpstr>
      <vt:lpstr>INQUIRY</vt:lpstr>
      <vt:lpstr>INQUIRY</vt:lpstr>
      <vt:lpstr>Guided Meditations and Practices (Germer &amp; Neff, 2019) </vt:lpstr>
      <vt:lpstr>Resources</vt:lpstr>
      <vt:lpstr>Questions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Self-love and happiness:  Implementing a self-compassion workshop on your campus</dc:title>
  <dc:creator>Grimes, Eirin</dc:creator>
  <cp:lastModifiedBy>Nolan Cummings</cp:lastModifiedBy>
  <cp:revision>27</cp:revision>
  <dcterms:created xsi:type="dcterms:W3CDTF">2020-02-28T21:37:26Z</dcterms:created>
  <dcterms:modified xsi:type="dcterms:W3CDTF">2020-03-02T15:35:08Z</dcterms:modified>
</cp:coreProperties>
</file>