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57" r:id="rId4"/>
    <p:sldId id="258" r:id="rId5"/>
    <p:sldId id="268" r:id="rId6"/>
    <p:sldId id="271" r:id="rId7"/>
    <p:sldId id="267" r:id="rId8"/>
    <p:sldId id="269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aramond" panose="02020404030301010803" pitchFamily="18" charset="0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19H949arPeSooObPUyL1zCc73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05091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204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8092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7424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3108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1643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847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8628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4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14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22" name="Google Shape;22;p14" descr="HD-PanelTitle-V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14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" name="Google Shape;24;p14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14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14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14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" name="Google Shape;102;p24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2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1" name="Google Shape;111;p25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2" name="Google Shape;112;p25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7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7" name="Google Shape;127;p27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8" name="Google Shape;128;p27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6" name="Google Shape;136;p28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0" name="Google Shape;150;p30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1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" name="Google Shape;45;p16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1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1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21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3"/>
          <p:cNvGrpSpPr/>
          <p:nvPr/>
        </p:nvGrpSpPr>
        <p:grpSpPr>
          <a:xfrm>
            <a:off x="0" y="0"/>
            <a:ext cx="12188825" cy="6856214"/>
            <a:chOff x="0" y="0"/>
            <a:chExt cx="12188825" cy="6856214"/>
          </a:xfrm>
        </p:grpSpPr>
        <p:pic>
          <p:nvPicPr>
            <p:cNvPr id="11" name="Google Shape;11;p13" descr="HD-PanelContent-V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3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13;p13" descr="HDRibbonContent-UniformTrim.png"/>
            <p:cNvPicPr preferRelativeResize="0"/>
            <p:nvPr/>
          </p:nvPicPr>
          <p:blipFill rotWithShape="1">
            <a:blip r:embed="rId20">
              <a:alphaModFix/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3" descr="HDRibbonContent-UniformTrim.png"/>
            <p:cNvPicPr preferRelativeResize="0"/>
            <p:nvPr/>
          </p:nvPicPr>
          <p:blipFill rotWithShape="1">
            <a:blip r:embed="rId20">
              <a:alphaModFix/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</a:pPr>
            <a:r>
              <a:rPr lang="en-US" sz="3200" dirty="0"/>
              <a:t>Media and Technology as a Primary Intervention for Collegiate Recovery and University Counseling </a:t>
            </a:r>
            <a:endParaRPr sz="3200" dirty="0"/>
          </a:p>
        </p:txBody>
      </p:sp>
      <p:sp>
        <p:nvSpPr>
          <p:cNvPr id="156" name="Google Shape;156;p1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n-US"/>
              <a:t>Vikram Surya Chiruvolu LGPC: CEO of Technotherapy</a:t>
            </a:r>
            <a:endParaRPr/>
          </a:p>
          <a:p>
            <a:pPr marL="0" lvl="0" indent="0" algn="ctr" rtl="0">
              <a:spcBef>
                <a:spcPts val="1020"/>
              </a:spcBef>
              <a:spcAft>
                <a:spcPts val="0"/>
              </a:spcAft>
              <a:buSzPts val="2415"/>
              <a:buNone/>
            </a:pPr>
            <a:r>
              <a:rPr lang="en-US"/>
              <a:t>Justin Jacques Ed.S. LPC ACS CAC II, NCC, CEAP: Penn State College of Medicine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 dirty="0"/>
              <a:t>Panel Introduction</a:t>
            </a:r>
            <a:endParaRPr dirty="0"/>
          </a:p>
        </p:txBody>
      </p:sp>
      <p:sp>
        <p:nvSpPr>
          <p:cNvPr id="233" name="Google Shape;233;p10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15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21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b="1"/>
              <a:t>Audience Intro</a:t>
            </a:r>
            <a:endParaRPr b="1"/>
          </a:p>
        </p:txBody>
      </p:sp>
      <p:sp>
        <p:nvSpPr>
          <p:cNvPr id="162" name="Google Shape;162;p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Char char="•"/>
            </a:pPr>
            <a:r>
              <a:rPr lang="en-US" sz="3200"/>
              <a:t>Tell us about you? Where do you work?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/>
              <a:t>What interests you in the topic?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/>
              <a:t>What would you like to hear about?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/>
              <a:t>What challenges do you face related to this topic?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b="1"/>
              <a:t>Learning Objectives</a:t>
            </a:r>
            <a:endParaRPr b="1"/>
          </a:p>
        </p:txBody>
      </p:sp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1295401" y="2508421"/>
            <a:ext cx="9726826" cy="38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1). Understand the theory of online recovery care: Integrate Recovery Oriented Systems of Care (ROSC) and the Clinical Counseling of Cyberspace theories into a cohesive theory of online recovery care.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2). Identify and tailor interventions and resources applicable to your student population: Learn how to assess digital lifestyle to create in-person and mobile/web interventions for individuals and groups in early and in long-term recovery on campus.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3). Plan the implementation &amp; improvement of promising approaches: Understand how clinical practice improvement data generated by mobile/web systems can be shared with researchers and applied to innovate care strategies that improve outcomes.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4) Discuss how media and technology can become a stable in your counseling center and be adjunctive to your recovery support services and collegiate recovery community.</a:t>
            </a:r>
            <a:br>
              <a:rPr lang="en-US" sz="2040"/>
            </a:br>
            <a:endParaRPr sz="204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/>
              <a:t>Demonstration</a:t>
            </a:r>
            <a:endParaRPr/>
          </a:p>
        </p:txBody>
      </p:sp>
      <p:sp>
        <p:nvSpPr>
          <p:cNvPr id="233" name="Google Shape;233;p10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15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 dirty="0"/>
              <a:t>Questions for the Panel</a:t>
            </a:r>
            <a:endParaRPr dirty="0"/>
          </a:p>
        </p:txBody>
      </p:sp>
      <p:sp>
        <p:nvSpPr>
          <p:cNvPr id="233" name="Google Shape;233;p10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15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77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/>
              <a:t>Audience Questions? </a:t>
            </a:r>
            <a:endParaRPr/>
          </a:p>
        </p:txBody>
      </p:sp>
      <p:sp>
        <p:nvSpPr>
          <p:cNvPr id="227" name="Google Shape;227;p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15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239" name="Google Shape;239;p11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15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229</Words>
  <Application>Microsoft Office PowerPoint</Application>
  <PresentationFormat>Widescreen</PresentationFormat>
  <Paragraphs>18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Garamond</vt:lpstr>
      <vt:lpstr>Arial</vt:lpstr>
      <vt:lpstr>Organic</vt:lpstr>
      <vt:lpstr>Media and Technology as a Primary Intervention for Collegiate Recovery and University Counseling </vt:lpstr>
      <vt:lpstr>Panel Introduction</vt:lpstr>
      <vt:lpstr>Audience Intro</vt:lpstr>
      <vt:lpstr>Learning Objectives</vt:lpstr>
      <vt:lpstr>Demonstration</vt:lpstr>
      <vt:lpstr>Questions for the Panel</vt:lpstr>
      <vt:lpstr>Audience Questions?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and Technology as a Primary Intervention for Collegiate Recovery and University Counseling</dc:title>
  <dc:creator>Justin Jacques</dc:creator>
  <cp:lastModifiedBy>Nolan Cummings</cp:lastModifiedBy>
  <cp:revision>4</cp:revision>
  <dcterms:created xsi:type="dcterms:W3CDTF">2019-11-07T15:30:28Z</dcterms:created>
  <dcterms:modified xsi:type="dcterms:W3CDTF">2020-03-09T14:25:01Z</dcterms:modified>
</cp:coreProperties>
</file>